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3" r:id="rId4"/>
  </p:sldMasterIdLst>
  <p:notesMasterIdLst>
    <p:notesMasterId r:id="rId54"/>
  </p:notesMasterIdLst>
  <p:handoutMasterIdLst>
    <p:handoutMasterId r:id="rId55"/>
  </p:handoutMasterIdLst>
  <p:sldIdLst>
    <p:sldId id="263" r:id="rId5"/>
    <p:sldId id="256" r:id="rId6"/>
    <p:sldId id="315" r:id="rId7"/>
    <p:sldId id="270" r:id="rId8"/>
    <p:sldId id="349" r:id="rId9"/>
    <p:sldId id="289" r:id="rId10"/>
    <p:sldId id="268" r:id="rId11"/>
    <p:sldId id="323" r:id="rId12"/>
    <p:sldId id="348" r:id="rId13"/>
    <p:sldId id="350" r:id="rId14"/>
    <p:sldId id="317" r:id="rId15"/>
    <p:sldId id="324" r:id="rId16"/>
    <p:sldId id="262" r:id="rId17"/>
    <p:sldId id="325" r:id="rId18"/>
    <p:sldId id="318" r:id="rId19"/>
    <p:sldId id="326" r:id="rId20"/>
    <p:sldId id="327" r:id="rId21"/>
    <p:sldId id="328" r:id="rId22"/>
    <p:sldId id="319" r:id="rId23"/>
    <p:sldId id="329" r:id="rId24"/>
    <p:sldId id="330" r:id="rId25"/>
    <p:sldId id="275" r:id="rId26"/>
    <p:sldId id="291" r:id="rId27"/>
    <p:sldId id="343" r:id="rId28"/>
    <p:sldId id="320" r:id="rId29"/>
    <p:sldId id="331" r:id="rId30"/>
    <p:sldId id="332" r:id="rId31"/>
    <p:sldId id="333" r:id="rId32"/>
    <p:sldId id="334" r:id="rId33"/>
    <p:sldId id="335" r:id="rId34"/>
    <p:sldId id="336" r:id="rId35"/>
    <p:sldId id="344" r:id="rId36"/>
    <p:sldId id="290" r:id="rId37"/>
    <p:sldId id="337" r:id="rId38"/>
    <p:sldId id="293" r:id="rId39"/>
    <p:sldId id="303" r:id="rId40"/>
    <p:sldId id="338" r:id="rId41"/>
    <p:sldId id="296" r:id="rId42"/>
    <p:sldId id="321" r:id="rId43"/>
    <p:sldId id="339" r:id="rId44"/>
    <p:sldId id="300" r:id="rId45"/>
    <p:sldId id="297" r:id="rId46"/>
    <p:sldId id="301" r:id="rId47"/>
    <p:sldId id="342" r:id="rId48"/>
    <p:sldId id="280" r:id="rId49"/>
    <p:sldId id="299" r:id="rId50"/>
    <p:sldId id="312" r:id="rId51"/>
    <p:sldId id="346" r:id="rId52"/>
    <p:sldId id="347" r:id="rId53"/>
  </p:sldIdLst>
  <p:sldSz cx="12192000" cy="6858000"/>
  <p:notesSz cx="6858000" cy="9144000"/>
  <p:embeddedFontLst>
    <p:embeddedFont>
      <p:font typeface="Calibri" panose="020F0502020204030204" pitchFamily="34" charset="0"/>
      <p:regular r:id="rId56"/>
      <p:bold r:id="rId57"/>
      <p:italic r:id="rId58"/>
      <p:boldItalic r:id="rId59"/>
    </p:embeddedFont>
    <p:embeddedFont>
      <p:font typeface="Franklin Gothic Demi" panose="020B0703020102020204" pitchFamily="34" charset="0"/>
      <p:regular r:id="rId60"/>
      <p:bold r:id="rId61"/>
      <p:italic r:id="rId62"/>
      <p:boldItalic r:id="rId63"/>
    </p:embeddedFont>
    <p:embeddedFont>
      <p:font typeface="Open Sans Extrabold" panose="020B0906030804020204" pitchFamily="34" charset="0"/>
      <p:bold r:id="rId64"/>
      <p:italic r:id="rId65"/>
      <p:boldItalic r:id="rId66"/>
    </p:embeddedFont>
    <p:embeddedFont>
      <p:font typeface="Open Sans Light" panose="020B0306030504020204" pitchFamily="34" charset="0"/>
      <p:regular r:id="rId67"/>
      <p:italic r:id="rId6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84D49"/>
    <a:srgbClr val="CC4542"/>
    <a:srgbClr val="343433"/>
    <a:srgbClr val="7A7A7A"/>
    <a:srgbClr val="CC4141"/>
    <a:srgbClr val="F3F3F3"/>
    <a:srgbClr val="FFA3A3"/>
    <a:srgbClr val="3399FF"/>
    <a:srgbClr val="A9AAA9"/>
    <a:srgbClr val="EFEE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font" Target="fonts/font8.fntdata"/><Relationship Id="rId68" Type="http://schemas.openxmlformats.org/officeDocument/2006/relationships/font" Target="fonts/font13.fntdata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font" Target="fonts/font3.fntdata"/><Relationship Id="rId66" Type="http://schemas.openxmlformats.org/officeDocument/2006/relationships/font" Target="fonts/font11.fntdata"/><Relationship Id="rId5" Type="http://schemas.openxmlformats.org/officeDocument/2006/relationships/slide" Target="slides/slide1.xml"/><Relationship Id="rId61" Type="http://schemas.openxmlformats.org/officeDocument/2006/relationships/font" Target="fonts/font6.fntdata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font" Target="fonts/font1.fntdata"/><Relationship Id="rId64" Type="http://schemas.openxmlformats.org/officeDocument/2006/relationships/font" Target="fonts/font9.fntdata"/><Relationship Id="rId69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font" Target="fonts/font4.fntdata"/><Relationship Id="rId67" Type="http://schemas.openxmlformats.org/officeDocument/2006/relationships/font" Target="fonts/font12.fntdata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notesMaster" Target="notesMasters/notesMaster1.xml"/><Relationship Id="rId62" Type="http://schemas.openxmlformats.org/officeDocument/2006/relationships/font" Target="fonts/font7.fntdata"/><Relationship Id="rId7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font" Target="fonts/font2.fntdata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font" Target="fonts/font5.fntdata"/><Relationship Id="rId65" Type="http://schemas.openxmlformats.org/officeDocument/2006/relationships/font" Target="fonts/font10.fntdata"/><Relationship Id="rId73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71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ryden Oliver [SSW]" userId="d5583623-44e1-4d75-b4ba-612dec0508ac" providerId="ADAL" clId="{70DED476-C09C-4A60-A518-2FC48655FA6F}"/>
    <pc:docChg chg="modSld">
      <pc:chgData name="Bryden Oliver [SSW]" userId="d5583623-44e1-4d75-b4ba-612dec0508ac" providerId="ADAL" clId="{70DED476-C09C-4A60-A518-2FC48655FA6F}" dt="2023-02-27T01:42:29.738" v="0"/>
      <pc:docMkLst>
        <pc:docMk/>
      </pc:docMkLst>
      <pc:sldChg chg="modNotesTx">
        <pc:chgData name="Bryden Oliver [SSW]" userId="d5583623-44e1-4d75-b4ba-612dec0508ac" providerId="ADAL" clId="{70DED476-C09C-4A60-A518-2FC48655FA6F}" dt="2023-02-27T01:42:29.738" v="0"/>
        <pc:sldMkLst>
          <pc:docMk/>
          <pc:sldMk cId="3067959345" sldId="263"/>
        </pc:sldMkLst>
      </pc:sldChg>
    </pc:docChg>
  </pc:docChgLst>
  <pc:docChgLst>
    <pc:chgData name="Geordie Robinson [SSW]" userId="S::geordierobinson@ssw.com.au::fd4be047-d0fe-427c-b3c6-71c9f35ad80f" providerId="AD" clId="Web-{AA0FFD90-735D-68CA-A107-3D62D67A77E1}"/>
    <pc:docChg chg="modSld sldOrd">
      <pc:chgData name="Geordie Robinson [SSW]" userId="S::geordierobinson@ssw.com.au::fd4be047-d0fe-427c-b3c6-71c9f35ad80f" providerId="AD" clId="Web-{AA0FFD90-735D-68CA-A107-3D62D67A77E1}" dt="2023-02-08T00:33:46.324" v="187" actId="1076"/>
      <pc:docMkLst>
        <pc:docMk/>
      </pc:docMkLst>
      <pc:sldChg chg="modSp">
        <pc:chgData name="Geordie Robinson [SSW]" userId="S::geordierobinson@ssw.com.au::fd4be047-d0fe-427c-b3c6-71c9f35ad80f" providerId="AD" clId="Web-{AA0FFD90-735D-68CA-A107-3D62D67A77E1}" dt="2023-02-08T00:02:56.556" v="91" actId="20577"/>
        <pc:sldMkLst>
          <pc:docMk/>
          <pc:sldMk cId="1011270017" sldId="262"/>
        </pc:sldMkLst>
        <pc:spChg chg="mod">
          <ac:chgData name="Geordie Robinson [SSW]" userId="S::geordierobinson@ssw.com.au::fd4be047-d0fe-427c-b3c6-71c9f35ad80f" providerId="AD" clId="Web-{AA0FFD90-735D-68CA-A107-3D62D67A77E1}" dt="2023-02-08T00:02:56.556" v="91" actId="20577"/>
          <ac:spMkLst>
            <pc:docMk/>
            <pc:sldMk cId="1011270017" sldId="262"/>
            <ac:spMk id="2" creationId="{538BE0AA-30CE-9691-528E-E6E28EEFE1D0}"/>
          </ac:spMkLst>
        </pc:spChg>
        <pc:spChg chg="mod">
          <ac:chgData name="Geordie Robinson [SSW]" userId="S::geordierobinson@ssw.com.au::fd4be047-d0fe-427c-b3c6-71c9f35ad80f" providerId="AD" clId="Web-{AA0FFD90-735D-68CA-A107-3D62D67A77E1}" dt="2023-02-08T00:02:14.805" v="89" actId="1076"/>
          <ac:spMkLst>
            <pc:docMk/>
            <pc:sldMk cId="1011270017" sldId="262"/>
            <ac:spMk id="3" creationId="{0CE90B55-9AC1-1C44-0B33-256B62F9E557}"/>
          </ac:spMkLst>
        </pc:spChg>
      </pc:sldChg>
      <pc:sldChg chg="modSp">
        <pc:chgData name="Geordie Robinson [SSW]" userId="S::geordierobinson@ssw.com.au::fd4be047-d0fe-427c-b3c6-71c9f35ad80f" providerId="AD" clId="Web-{AA0FFD90-735D-68CA-A107-3D62D67A77E1}" dt="2023-02-08T00:15:36.748" v="110" actId="1076"/>
        <pc:sldMkLst>
          <pc:docMk/>
          <pc:sldMk cId="820777286" sldId="275"/>
        </pc:sldMkLst>
        <pc:spChg chg="mod">
          <ac:chgData name="Geordie Robinson [SSW]" userId="S::geordierobinson@ssw.com.au::fd4be047-d0fe-427c-b3c6-71c9f35ad80f" providerId="AD" clId="Web-{AA0FFD90-735D-68CA-A107-3D62D67A77E1}" dt="2023-02-08T00:15:36.748" v="110" actId="1076"/>
          <ac:spMkLst>
            <pc:docMk/>
            <pc:sldMk cId="820777286" sldId="275"/>
            <ac:spMk id="3" creationId="{4877DC79-2959-1B4C-B155-3185C07612EC}"/>
          </ac:spMkLst>
        </pc:spChg>
      </pc:sldChg>
      <pc:sldChg chg="modSp">
        <pc:chgData name="Geordie Robinson [SSW]" userId="S::geordierobinson@ssw.com.au::fd4be047-d0fe-427c-b3c6-71c9f35ad80f" providerId="AD" clId="Web-{AA0FFD90-735D-68CA-A107-3D62D67A77E1}" dt="2023-02-08T00:29:47.880" v="167" actId="20577"/>
        <pc:sldMkLst>
          <pc:docMk/>
          <pc:sldMk cId="4144206899" sldId="290"/>
        </pc:sldMkLst>
        <pc:spChg chg="mod">
          <ac:chgData name="Geordie Robinson [SSW]" userId="S::geordierobinson@ssw.com.au::fd4be047-d0fe-427c-b3c6-71c9f35ad80f" providerId="AD" clId="Web-{AA0FFD90-735D-68CA-A107-3D62D67A77E1}" dt="2023-02-08T00:29:47.880" v="167" actId="20577"/>
          <ac:spMkLst>
            <pc:docMk/>
            <pc:sldMk cId="4144206899" sldId="290"/>
            <ac:spMk id="3" creationId="{1EA62E23-3E3F-5690-5800-9F40C77584D0}"/>
          </ac:spMkLst>
        </pc:spChg>
      </pc:sldChg>
      <pc:sldChg chg="modSp">
        <pc:chgData name="Geordie Robinson [SSW]" userId="S::geordierobinson@ssw.com.au::fd4be047-d0fe-427c-b3c6-71c9f35ad80f" providerId="AD" clId="Web-{AA0FFD90-735D-68CA-A107-3D62D67A77E1}" dt="2023-02-08T00:16:22.109" v="115" actId="20577"/>
        <pc:sldMkLst>
          <pc:docMk/>
          <pc:sldMk cId="2442279170" sldId="291"/>
        </pc:sldMkLst>
        <pc:spChg chg="mod">
          <ac:chgData name="Geordie Robinson [SSW]" userId="S::geordierobinson@ssw.com.au::fd4be047-d0fe-427c-b3c6-71c9f35ad80f" providerId="AD" clId="Web-{AA0FFD90-735D-68CA-A107-3D62D67A77E1}" dt="2023-02-08T00:16:22.109" v="115" actId="20577"/>
          <ac:spMkLst>
            <pc:docMk/>
            <pc:sldMk cId="2442279170" sldId="291"/>
            <ac:spMk id="3" creationId="{F89440CB-195A-B329-AA84-3B675A5D0253}"/>
          </ac:spMkLst>
        </pc:spChg>
      </pc:sldChg>
      <pc:sldChg chg="modSp">
        <pc:chgData name="Geordie Robinson [SSW]" userId="S::geordierobinson@ssw.com.au::fd4be047-d0fe-427c-b3c6-71c9f35ad80f" providerId="AD" clId="Web-{AA0FFD90-735D-68CA-A107-3D62D67A77E1}" dt="2023-02-08T00:30:23.444" v="172" actId="20577"/>
        <pc:sldMkLst>
          <pc:docMk/>
          <pc:sldMk cId="162939511" sldId="293"/>
        </pc:sldMkLst>
        <pc:spChg chg="mod">
          <ac:chgData name="Geordie Robinson [SSW]" userId="S::geordierobinson@ssw.com.au::fd4be047-d0fe-427c-b3c6-71c9f35ad80f" providerId="AD" clId="Web-{AA0FFD90-735D-68CA-A107-3D62D67A77E1}" dt="2023-02-08T00:30:23.444" v="172" actId="20577"/>
          <ac:spMkLst>
            <pc:docMk/>
            <pc:sldMk cId="162939511" sldId="293"/>
            <ac:spMk id="3" creationId="{21800A0D-ADCE-BEF0-2B78-70BF3E7D07BF}"/>
          </ac:spMkLst>
        </pc:spChg>
      </pc:sldChg>
      <pc:sldChg chg="modSp">
        <pc:chgData name="Geordie Robinson [SSW]" userId="S::geordierobinson@ssw.com.au::fd4be047-d0fe-427c-b3c6-71c9f35ad80f" providerId="AD" clId="Web-{AA0FFD90-735D-68CA-A107-3D62D67A77E1}" dt="2023-02-08T00:31:02.335" v="174" actId="20577"/>
        <pc:sldMkLst>
          <pc:docMk/>
          <pc:sldMk cId="2263462632" sldId="296"/>
        </pc:sldMkLst>
        <pc:spChg chg="mod">
          <ac:chgData name="Geordie Robinson [SSW]" userId="S::geordierobinson@ssw.com.au::fd4be047-d0fe-427c-b3c6-71c9f35ad80f" providerId="AD" clId="Web-{AA0FFD90-735D-68CA-A107-3D62D67A77E1}" dt="2023-02-08T00:31:02.335" v="174" actId="20577"/>
          <ac:spMkLst>
            <pc:docMk/>
            <pc:sldMk cId="2263462632" sldId="296"/>
            <ac:spMk id="3" creationId="{51FCBD92-E8B0-8683-FB83-E96B88C5DD0D}"/>
          </ac:spMkLst>
        </pc:spChg>
      </pc:sldChg>
      <pc:sldChg chg="modSp">
        <pc:chgData name="Geordie Robinson [SSW]" userId="S::geordierobinson@ssw.com.au::fd4be047-d0fe-427c-b3c6-71c9f35ad80f" providerId="AD" clId="Web-{AA0FFD90-735D-68CA-A107-3D62D67A77E1}" dt="2023-02-08T00:33:15.417" v="184" actId="1076"/>
        <pc:sldMkLst>
          <pc:docMk/>
          <pc:sldMk cId="3187923147" sldId="297"/>
        </pc:sldMkLst>
        <pc:spChg chg="mod">
          <ac:chgData name="Geordie Robinson [SSW]" userId="S::geordierobinson@ssw.com.au::fd4be047-d0fe-427c-b3c6-71c9f35ad80f" providerId="AD" clId="Web-{AA0FFD90-735D-68CA-A107-3D62D67A77E1}" dt="2023-02-07T23:43:13.274" v="24" actId="20577"/>
          <ac:spMkLst>
            <pc:docMk/>
            <pc:sldMk cId="3187923147" sldId="297"/>
            <ac:spMk id="2" creationId="{73A21521-9390-1A10-08F4-09B8A6B68D12}"/>
          </ac:spMkLst>
        </pc:spChg>
        <pc:spChg chg="mod">
          <ac:chgData name="Geordie Robinson [SSW]" userId="S::geordierobinson@ssw.com.au::fd4be047-d0fe-427c-b3c6-71c9f35ad80f" providerId="AD" clId="Web-{AA0FFD90-735D-68CA-A107-3D62D67A77E1}" dt="2023-02-08T00:33:15.417" v="184" actId="1076"/>
          <ac:spMkLst>
            <pc:docMk/>
            <pc:sldMk cId="3187923147" sldId="297"/>
            <ac:spMk id="3" creationId="{358DCC94-0131-2209-55A2-06000A26F201}"/>
          </ac:spMkLst>
        </pc:spChg>
      </pc:sldChg>
      <pc:sldChg chg="modSp">
        <pc:chgData name="Geordie Robinson [SSW]" userId="S::geordierobinson@ssw.com.au::fd4be047-d0fe-427c-b3c6-71c9f35ad80f" providerId="AD" clId="Web-{AA0FFD90-735D-68CA-A107-3D62D67A77E1}" dt="2023-02-08T00:32:49.167" v="181" actId="1076"/>
        <pc:sldMkLst>
          <pc:docMk/>
          <pc:sldMk cId="377917752" sldId="300"/>
        </pc:sldMkLst>
        <pc:spChg chg="mod">
          <ac:chgData name="Geordie Robinson [SSW]" userId="S::geordierobinson@ssw.com.au::fd4be047-d0fe-427c-b3c6-71c9f35ad80f" providerId="AD" clId="Web-{AA0FFD90-735D-68CA-A107-3D62D67A77E1}" dt="2023-02-08T00:32:49.167" v="181" actId="1076"/>
          <ac:spMkLst>
            <pc:docMk/>
            <pc:sldMk cId="377917752" sldId="300"/>
            <ac:spMk id="3" creationId="{C74195DC-7E9D-1DE3-912C-E225CFEFDC4E}"/>
          </ac:spMkLst>
        </pc:spChg>
      </pc:sldChg>
      <pc:sldChg chg="modSp">
        <pc:chgData name="Geordie Robinson [SSW]" userId="S::geordierobinson@ssw.com.au::fd4be047-d0fe-427c-b3c6-71c9f35ad80f" providerId="AD" clId="Web-{AA0FFD90-735D-68CA-A107-3D62D67A77E1}" dt="2023-02-08T00:33:46.324" v="187" actId="1076"/>
        <pc:sldMkLst>
          <pc:docMk/>
          <pc:sldMk cId="1678103874" sldId="301"/>
        </pc:sldMkLst>
        <pc:spChg chg="mod">
          <ac:chgData name="Geordie Robinson [SSW]" userId="S::geordierobinson@ssw.com.au::fd4be047-d0fe-427c-b3c6-71c9f35ad80f" providerId="AD" clId="Web-{AA0FFD90-735D-68CA-A107-3D62D67A77E1}" dt="2023-02-08T00:33:46.324" v="187" actId="1076"/>
          <ac:spMkLst>
            <pc:docMk/>
            <pc:sldMk cId="1678103874" sldId="301"/>
            <ac:spMk id="3" creationId="{3C59000C-8016-C58B-A0B5-FA679A11A7C9}"/>
          </ac:spMkLst>
        </pc:spChg>
      </pc:sldChg>
      <pc:sldChg chg="modSp">
        <pc:chgData name="Geordie Robinson [SSW]" userId="S::geordierobinson@ssw.com.au::fd4be047-d0fe-427c-b3c6-71c9f35ad80f" providerId="AD" clId="Web-{AA0FFD90-735D-68CA-A107-3D62D67A77E1}" dt="2023-02-07T23:38:25.407" v="15" actId="1076"/>
        <pc:sldMkLst>
          <pc:docMk/>
          <pc:sldMk cId="1684128688" sldId="316"/>
        </pc:sldMkLst>
        <pc:spChg chg="mod">
          <ac:chgData name="Geordie Robinson [SSW]" userId="S::geordierobinson@ssw.com.au::fd4be047-d0fe-427c-b3c6-71c9f35ad80f" providerId="AD" clId="Web-{AA0FFD90-735D-68CA-A107-3D62D67A77E1}" dt="2023-02-07T23:35:59.888" v="2" actId="20577"/>
          <ac:spMkLst>
            <pc:docMk/>
            <pc:sldMk cId="1684128688" sldId="316"/>
            <ac:spMk id="12" creationId="{00000000-0000-0000-0000-000000000000}"/>
          </ac:spMkLst>
        </pc:spChg>
        <pc:picChg chg="mod">
          <ac:chgData name="Geordie Robinson [SSW]" userId="S::geordierobinson@ssw.com.au::fd4be047-d0fe-427c-b3c6-71c9f35ad80f" providerId="AD" clId="Web-{AA0FFD90-735D-68CA-A107-3D62D67A77E1}" dt="2023-02-07T23:37:58.360" v="14" actId="1076"/>
          <ac:picMkLst>
            <pc:docMk/>
            <pc:sldMk cId="1684128688" sldId="316"/>
            <ac:picMk id="6" creationId="{3BC1EEB1-3BE7-4676-95C3-7FFBD0A2F7A5}"/>
          </ac:picMkLst>
        </pc:picChg>
        <pc:picChg chg="mod">
          <ac:chgData name="Geordie Robinson [SSW]" userId="S::geordierobinson@ssw.com.au::fd4be047-d0fe-427c-b3c6-71c9f35ad80f" providerId="AD" clId="Web-{AA0FFD90-735D-68CA-A107-3D62D67A77E1}" dt="2023-02-07T23:36:48.795" v="8" actId="1076"/>
          <ac:picMkLst>
            <pc:docMk/>
            <pc:sldMk cId="1684128688" sldId="316"/>
            <ac:picMk id="7" creationId="{06057A43-9AB8-44EF-9C3D-196E4B5C3F1A}"/>
          </ac:picMkLst>
        </pc:picChg>
        <pc:picChg chg="mod">
          <ac:chgData name="Geordie Robinson [SSW]" userId="S::geordierobinson@ssw.com.au::fd4be047-d0fe-427c-b3c6-71c9f35ad80f" providerId="AD" clId="Web-{AA0FFD90-735D-68CA-A107-3D62D67A77E1}" dt="2023-02-07T23:38:25.407" v="15" actId="1076"/>
          <ac:picMkLst>
            <pc:docMk/>
            <pc:sldMk cId="1684128688" sldId="316"/>
            <ac:picMk id="23" creationId="{00000000-0000-0000-0000-000000000000}"/>
          </ac:picMkLst>
        </pc:picChg>
      </pc:sldChg>
      <pc:sldChg chg="modSp ord">
        <pc:chgData name="Geordie Robinson [SSW]" userId="S::geordierobinson@ssw.com.au::fd4be047-d0fe-427c-b3c6-71c9f35ad80f" providerId="AD" clId="Web-{AA0FFD90-735D-68CA-A107-3D62D67A77E1}" dt="2023-02-08T00:01:16.663" v="86" actId="1076"/>
        <pc:sldMkLst>
          <pc:docMk/>
          <pc:sldMk cId="1723392966" sldId="323"/>
        </pc:sldMkLst>
        <pc:spChg chg="mod">
          <ac:chgData name="Geordie Robinson [SSW]" userId="S::geordierobinson@ssw.com.au::fd4be047-d0fe-427c-b3c6-71c9f35ad80f" providerId="AD" clId="Web-{AA0FFD90-735D-68CA-A107-3D62D67A77E1}" dt="2023-02-08T00:01:16.663" v="86" actId="1076"/>
          <ac:spMkLst>
            <pc:docMk/>
            <pc:sldMk cId="1723392966" sldId="323"/>
            <ac:spMk id="3" creationId="{E340F6F3-BA5A-DBED-5159-81A2F4427BF6}"/>
          </ac:spMkLst>
        </pc:spChg>
      </pc:sldChg>
      <pc:sldChg chg="modSp">
        <pc:chgData name="Geordie Robinson [SSW]" userId="S::geordierobinson@ssw.com.au::fd4be047-d0fe-427c-b3c6-71c9f35ad80f" providerId="AD" clId="Web-{AA0FFD90-735D-68CA-A107-3D62D67A77E1}" dt="2023-02-08T00:03:22.541" v="92" actId="20577"/>
        <pc:sldMkLst>
          <pc:docMk/>
          <pc:sldMk cId="848528927" sldId="326"/>
        </pc:sldMkLst>
        <pc:spChg chg="mod">
          <ac:chgData name="Geordie Robinson [SSW]" userId="S::geordierobinson@ssw.com.au::fd4be047-d0fe-427c-b3c6-71c9f35ad80f" providerId="AD" clId="Web-{AA0FFD90-735D-68CA-A107-3D62D67A77E1}" dt="2023-02-08T00:03:22.541" v="92" actId="20577"/>
          <ac:spMkLst>
            <pc:docMk/>
            <pc:sldMk cId="848528927" sldId="326"/>
            <ac:spMk id="3" creationId="{A3138557-001A-02C5-09C1-3FF54B1B0967}"/>
          </ac:spMkLst>
        </pc:spChg>
      </pc:sldChg>
      <pc:sldChg chg="modSp">
        <pc:chgData name="Geordie Robinson [SSW]" userId="S::geordierobinson@ssw.com.au::fd4be047-d0fe-427c-b3c6-71c9f35ad80f" providerId="AD" clId="Web-{AA0FFD90-735D-68CA-A107-3D62D67A77E1}" dt="2023-02-08T00:04:08.667" v="96" actId="1076"/>
        <pc:sldMkLst>
          <pc:docMk/>
          <pc:sldMk cId="3022249409" sldId="327"/>
        </pc:sldMkLst>
        <pc:spChg chg="mod">
          <ac:chgData name="Geordie Robinson [SSW]" userId="S::geordierobinson@ssw.com.au::fd4be047-d0fe-427c-b3c6-71c9f35ad80f" providerId="AD" clId="Web-{AA0FFD90-735D-68CA-A107-3D62D67A77E1}" dt="2023-02-08T00:04:08.667" v="96" actId="1076"/>
          <ac:spMkLst>
            <pc:docMk/>
            <pc:sldMk cId="3022249409" sldId="327"/>
            <ac:spMk id="3" creationId="{FD95692F-F06D-BE00-9DEB-A56B6CDEDA16}"/>
          </ac:spMkLst>
        </pc:spChg>
      </pc:sldChg>
      <pc:sldChg chg="modSp">
        <pc:chgData name="Geordie Robinson [SSW]" userId="S::geordierobinson@ssw.com.au::fd4be047-d0fe-427c-b3c6-71c9f35ad80f" providerId="AD" clId="Web-{AA0FFD90-735D-68CA-A107-3D62D67A77E1}" dt="2023-02-08T00:05:00.512" v="99" actId="1076"/>
        <pc:sldMkLst>
          <pc:docMk/>
          <pc:sldMk cId="2852365463" sldId="328"/>
        </pc:sldMkLst>
        <pc:spChg chg="mod">
          <ac:chgData name="Geordie Robinson [SSW]" userId="S::geordierobinson@ssw.com.au::fd4be047-d0fe-427c-b3c6-71c9f35ad80f" providerId="AD" clId="Web-{AA0FFD90-735D-68CA-A107-3D62D67A77E1}" dt="2023-02-08T00:05:00.512" v="99" actId="1076"/>
          <ac:spMkLst>
            <pc:docMk/>
            <pc:sldMk cId="2852365463" sldId="328"/>
            <ac:spMk id="3" creationId="{80260489-2751-D0D0-D782-86DF86E3185D}"/>
          </ac:spMkLst>
        </pc:spChg>
      </pc:sldChg>
      <pc:sldChg chg="modSp">
        <pc:chgData name="Geordie Robinson [SSW]" userId="S::geordierobinson@ssw.com.au::fd4be047-d0fe-427c-b3c6-71c9f35ad80f" providerId="AD" clId="Web-{AA0FFD90-735D-68CA-A107-3D62D67A77E1}" dt="2023-02-08T00:05:25.122" v="100" actId="20577"/>
        <pc:sldMkLst>
          <pc:docMk/>
          <pc:sldMk cId="886102935" sldId="329"/>
        </pc:sldMkLst>
        <pc:spChg chg="mod">
          <ac:chgData name="Geordie Robinson [SSW]" userId="S::geordierobinson@ssw.com.au::fd4be047-d0fe-427c-b3c6-71c9f35ad80f" providerId="AD" clId="Web-{AA0FFD90-735D-68CA-A107-3D62D67A77E1}" dt="2023-02-08T00:05:25.122" v="100" actId="20577"/>
          <ac:spMkLst>
            <pc:docMk/>
            <pc:sldMk cId="886102935" sldId="329"/>
            <ac:spMk id="3" creationId="{D9066B90-7853-88F1-07AA-A17F3E34F285}"/>
          </ac:spMkLst>
        </pc:spChg>
      </pc:sldChg>
      <pc:sldChg chg="modSp">
        <pc:chgData name="Geordie Robinson [SSW]" userId="S::geordierobinson@ssw.com.au::fd4be047-d0fe-427c-b3c6-71c9f35ad80f" providerId="AD" clId="Web-{AA0FFD90-735D-68CA-A107-3D62D67A77E1}" dt="2023-02-08T00:14:33.809" v="105" actId="20577"/>
        <pc:sldMkLst>
          <pc:docMk/>
          <pc:sldMk cId="2573637433" sldId="330"/>
        </pc:sldMkLst>
        <pc:spChg chg="mod">
          <ac:chgData name="Geordie Robinson [SSW]" userId="S::geordierobinson@ssw.com.au::fd4be047-d0fe-427c-b3c6-71c9f35ad80f" providerId="AD" clId="Web-{AA0FFD90-735D-68CA-A107-3D62D67A77E1}" dt="2023-02-08T00:14:33.809" v="105" actId="20577"/>
          <ac:spMkLst>
            <pc:docMk/>
            <pc:sldMk cId="2573637433" sldId="330"/>
            <ac:spMk id="3" creationId="{8E854DF4-2B46-B4AD-10E1-9B8879F609FC}"/>
          </ac:spMkLst>
        </pc:spChg>
      </pc:sldChg>
      <pc:sldChg chg="modSp">
        <pc:chgData name="Geordie Robinson [SSW]" userId="S::geordierobinson@ssw.com.au::fd4be047-d0fe-427c-b3c6-71c9f35ad80f" providerId="AD" clId="Web-{AA0FFD90-735D-68CA-A107-3D62D67A77E1}" dt="2023-02-08T00:18:30.206" v="124" actId="1076"/>
        <pc:sldMkLst>
          <pc:docMk/>
          <pc:sldMk cId="4241004712" sldId="331"/>
        </pc:sldMkLst>
        <pc:spChg chg="mod">
          <ac:chgData name="Geordie Robinson [SSW]" userId="S::geordierobinson@ssw.com.au::fd4be047-d0fe-427c-b3c6-71c9f35ad80f" providerId="AD" clId="Web-{AA0FFD90-735D-68CA-A107-3D62D67A77E1}" dt="2023-02-08T00:18:30.206" v="124" actId="1076"/>
          <ac:spMkLst>
            <pc:docMk/>
            <pc:sldMk cId="4241004712" sldId="331"/>
            <ac:spMk id="3" creationId="{812B4DE9-14B5-6A8F-31FC-DB658611648A}"/>
          </ac:spMkLst>
        </pc:spChg>
      </pc:sldChg>
      <pc:sldChg chg="modSp">
        <pc:chgData name="Geordie Robinson [SSW]" userId="S::geordierobinson@ssw.com.au::fd4be047-d0fe-427c-b3c6-71c9f35ad80f" providerId="AD" clId="Web-{AA0FFD90-735D-68CA-A107-3D62D67A77E1}" dt="2023-02-08T00:26:53.688" v="138" actId="1076"/>
        <pc:sldMkLst>
          <pc:docMk/>
          <pc:sldMk cId="745602642" sldId="332"/>
        </pc:sldMkLst>
        <pc:spChg chg="mod">
          <ac:chgData name="Geordie Robinson [SSW]" userId="S::geordierobinson@ssw.com.au::fd4be047-d0fe-427c-b3c6-71c9f35ad80f" providerId="AD" clId="Web-{AA0FFD90-735D-68CA-A107-3D62D67A77E1}" dt="2023-02-08T00:26:53.688" v="138" actId="1076"/>
          <ac:spMkLst>
            <pc:docMk/>
            <pc:sldMk cId="745602642" sldId="332"/>
            <ac:spMk id="3" creationId="{3BC38B6D-D7FB-DF6E-A87B-4C0629DEC356}"/>
          </ac:spMkLst>
        </pc:spChg>
      </pc:sldChg>
      <pc:sldChg chg="modSp">
        <pc:chgData name="Geordie Robinson [SSW]" userId="S::geordierobinson@ssw.com.au::fd4be047-d0fe-427c-b3c6-71c9f35ad80f" providerId="AD" clId="Web-{AA0FFD90-735D-68CA-A107-3D62D67A77E1}" dt="2023-02-08T00:28:02.471" v="158" actId="1076"/>
        <pc:sldMkLst>
          <pc:docMk/>
          <pc:sldMk cId="2615614224" sldId="334"/>
        </pc:sldMkLst>
        <pc:spChg chg="mod">
          <ac:chgData name="Geordie Robinson [SSW]" userId="S::geordierobinson@ssw.com.au::fd4be047-d0fe-427c-b3c6-71c9f35ad80f" providerId="AD" clId="Web-{AA0FFD90-735D-68CA-A107-3D62D67A77E1}" dt="2023-02-08T00:28:02.471" v="158" actId="1076"/>
          <ac:spMkLst>
            <pc:docMk/>
            <pc:sldMk cId="2615614224" sldId="334"/>
            <ac:spMk id="3" creationId="{7CA6BF58-20FA-F5DF-DE04-E298FBB9A1BE}"/>
          </ac:spMkLst>
        </pc:spChg>
      </pc:sldChg>
      <pc:sldChg chg="modSp">
        <pc:chgData name="Geordie Robinson [SSW]" userId="S::geordierobinson@ssw.com.au::fd4be047-d0fe-427c-b3c6-71c9f35ad80f" providerId="AD" clId="Web-{AA0FFD90-735D-68CA-A107-3D62D67A77E1}" dt="2023-02-08T00:28:26.159" v="159" actId="20577"/>
        <pc:sldMkLst>
          <pc:docMk/>
          <pc:sldMk cId="1503371448" sldId="335"/>
        </pc:sldMkLst>
        <pc:spChg chg="mod">
          <ac:chgData name="Geordie Robinson [SSW]" userId="S::geordierobinson@ssw.com.au::fd4be047-d0fe-427c-b3c6-71c9f35ad80f" providerId="AD" clId="Web-{AA0FFD90-735D-68CA-A107-3D62D67A77E1}" dt="2023-02-08T00:28:26.159" v="159" actId="20577"/>
          <ac:spMkLst>
            <pc:docMk/>
            <pc:sldMk cId="1503371448" sldId="335"/>
            <ac:spMk id="6" creationId="{0B28E0B8-0EA4-0ECC-6B17-02F8538DA9A1}"/>
          </ac:spMkLst>
        </pc:spChg>
      </pc:sldChg>
      <pc:sldChg chg="modSp">
        <pc:chgData name="Geordie Robinson [SSW]" userId="S::geordierobinson@ssw.com.au::fd4be047-d0fe-427c-b3c6-71c9f35ad80f" providerId="AD" clId="Web-{AA0FFD90-735D-68CA-A107-3D62D67A77E1}" dt="2023-02-08T00:29:08.051" v="161" actId="1076"/>
        <pc:sldMkLst>
          <pc:docMk/>
          <pc:sldMk cId="2956641740" sldId="336"/>
        </pc:sldMkLst>
        <pc:spChg chg="mod">
          <ac:chgData name="Geordie Robinson [SSW]" userId="S::geordierobinson@ssw.com.au::fd4be047-d0fe-427c-b3c6-71c9f35ad80f" providerId="AD" clId="Web-{AA0FFD90-735D-68CA-A107-3D62D67A77E1}" dt="2023-02-08T00:29:08.051" v="161" actId="1076"/>
          <ac:spMkLst>
            <pc:docMk/>
            <pc:sldMk cId="2956641740" sldId="336"/>
            <ac:spMk id="3" creationId="{56AD5ECA-A4C5-3679-53BB-5132D25F59FD}"/>
          </ac:spMkLst>
        </pc:spChg>
      </pc:sldChg>
      <pc:sldChg chg="modSp">
        <pc:chgData name="Geordie Robinson [SSW]" userId="S::geordierobinson@ssw.com.au::fd4be047-d0fe-427c-b3c6-71c9f35ad80f" providerId="AD" clId="Web-{AA0FFD90-735D-68CA-A107-3D62D67A77E1}" dt="2023-02-08T00:30:12.084" v="170" actId="1076"/>
        <pc:sldMkLst>
          <pc:docMk/>
          <pc:sldMk cId="3997714128" sldId="337"/>
        </pc:sldMkLst>
        <pc:spChg chg="mod">
          <ac:chgData name="Geordie Robinson [SSW]" userId="S::geordierobinson@ssw.com.au::fd4be047-d0fe-427c-b3c6-71c9f35ad80f" providerId="AD" clId="Web-{AA0FFD90-735D-68CA-A107-3D62D67A77E1}" dt="2023-02-08T00:30:12.084" v="170" actId="1076"/>
          <ac:spMkLst>
            <pc:docMk/>
            <pc:sldMk cId="3997714128" sldId="337"/>
            <ac:spMk id="3" creationId="{45C3E942-F4D6-6507-C31F-3DD5523A4EC4}"/>
          </ac:spMkLst>
        </pc:spChg>
      </pc:sldChg>
      <pc:sldChg chg="modSp">
        <pc:chgData name="Geordie Robinson [SSW]" userId="S::geordierobinson@ssw.com.au::fd4be047-d0fe-427c-b3c6-71c9f35ad80f" providerId="AD" clId="Web-{AA0FFD90-735D-68CA-A107-3D62D67A77E1}" dt="2023-02-08T00:30:44.819" v="173" actId="20577"/>
        <pc:sldMkLst>
          <pc:docMk/>
          <pc:sldMk cId="3548399686" sldId="338"/>
        </pc:sldMkLst>
        <pc:spChg chg="mod">
          <ac:chgData name="Geordie Robinson [SSW]" userId="S::geordierobinson@ssw.com.au::fd4be047-d0fe-427c-b3c6-71c9f35ad80f" providerId="AD" clId="Web-{AA0FFD90-735D-68CA-A107-3D62D67A77E1}" dt="2023-02-08T00:30:44.819" v="173" actId="20577"/>
          <ac:spMkLst>
            <pc:docMk/>
            <pc:sldMk cId="3548399686" sldId="338"/>
            <ac:spMk id="3" creationId="{1CA1E325-771E-519A-9350-16AF1239ACDD}"/>
          </ac:spMkLst>
        </pc:spChg>
      </pc:sldChg>
      <pc:sldChg chg="modSp">
        <pc:chgData name="Geordie Robinson [SSW]" userId="S::geordierobinson@ssw.com.au::fd4be047-d0fe-427c-b3c6-71c9f35ad80f" providerId="AD" clId="Web-{AA0FFD90-735D-68CA-A107-3D62D67A77E1}" dt="2023-02-08T00:31:56.899" v="176" actId="1076"/>
        <pc:sldMkLst>
          <pc:docMk/>
          <pc:sldMk cId="1363056050" sldId="339"/>
        </pc:sldMkLst>
        <pc:spChg chg="mod">
          <ac:chgData name="Geordie Robinson [SSW]" userId="S::geordierobinson@ssw.com.au::fd4be047-d0fe-427c-b3c6-71c9f35ad80f" providerId="AD" clId="Web-{AA0FFD90-735D-68CA-A107-3D62D67A77E1}" dt="2023-02-08T00:31:56.899" v="176" actId="1076"/>
          <ac:spMkLst>
            <pc:docMk/>
            <pc:sldMk cId="1363056050" sldId="339"/>
            <ac:spMk id="3" creationId="{EAC5DF3C-A336-79AC-C8CF-A4CE5E5C1DDB}"/>
          </ac:spMkLst>
        </pc:spChg>
      </pc:sldChg>
      <pc:sldChg chg="modSp">
        <pc:chgData name="Geordie Robinson [SSW]" userId="S::geordierobinson@ssw.com.au::fd4be047-d0fe-427c-b3c6-71c9f35ad80f" providerId="AD" clId="Web-{AA0FFD90-735D-68CA-A107-3D62D67A77E1}" dt="2023-02-08T00:17:24.235" v="118" actId="1076"/>
        <pc:sldMkLst>
          <pc:docMk/>
          <pc:sldMk cId="2710406115" sldId="343"/>
        </pc:sldMkLst>
        <pc:spChg chg="mod">
          <ac:chgData name="Geordie Robinson [SSW]" userId="S::geordierobinson@ssw.com.au::fd4be047-d0fe-427c-b3c6-71c9f35ad80f" providerId="AD" clId="Web-{AA0FFD90-735D-68CA-A107-3D62D67A77E1}" dt="2023-02-08T00:17:24.235" v="118" actId="1076"/>
          <ac:spMkLst>
            <pc:docMk/>
            <pc:sldMk cId="2710406115" sldId="343"/>
            <ac:spMk id="3" creationId="{DF7963EA-4813-8E2B-DD0F-0C1086C91C12}"/>
          </ac:spMkLst>
        </pc:spChg>
      </pc:sldChg>
      <pc:sldChg chg="modSp">
        <pc:chgData name="Geordie Robinson [SSW]" userId="S::geordierobinson@ssw.com.au::fd4be047-d0fe-427c-b3c6-71c9f35ad80f" providerId="AD" clId="Web-{AA0FFD90-735D-68CA-A107-3D62D67A77E1}" dt="2023-02-08T00:29:36.161" v="165" actId="20577"/>
        <pc:sldMkLst>
          <pc:docMk/>
          <pc:sldMk cId="3449508392" sldId="344"/>
        </pc:sldMkLst>
        <pc:spChg chg="mod">
          <ac:chgData name="Geordie Robinson [SSW]" userId="S::geordierobinson@ssw.com.au::fd4be047-d0fe-427c-b3c6-71c9f35ad80f" providerId="AD" clId="Web-{AA0FFD90-735D-68CA-A107-3D62D67A77E1}" dt="2023-02-08T00:29:36.161" v="165" actId="20577"/>
          <ac:spMkLst>
            <pc:docMk/>
            <pc:sldMk cId="3449508392" sldId="344"/>
            <ac:spMk id="3" creationId="{0422A912-7848-57D2-6EB3-18BE1E2E0202}"/>
          </ac:spMkLst>
        </pc:spChg>
      </pc:sldChg>
    </pc:docChg>
  </pc:docChgLst>
  <pc:docChgLst>
    <pc:chgData name="Bryden Oliver" userId="6f0d794af95fb93b" providerId="LiveId" clId="{2D67A191-C14F-4F2C-A181-624AEB39EEDC}"/>
    <pc:docChg chg="undo custSel addSld delSld modSld sldOrd">
      <pc:chgData name="Bryden Oliver" userId="6f0d794af95fb93b" providerId="LiveId" clId="{2D67A191-C14F-4F2C-A181-624AEB39EEDC}" dt="2023-02-07T07:17:33.135" v="1151" actId="1076"/>
      <pc:docMkLst>
        <pc:docMk/>
      </pc:docMkLst>
      <pc:sldChg chg="del">
        <pc:chgData name="Bryden Oliver" userId="6f0d794af95fb93b" providerId="LiveId" clId="{2D67A191-C14F-4F2C-A181-624AEB39EEDC}" dt="2023-02-07T02:51:01.560" v="1121" actId="47"/>
        <pc:sldMkLst>
          <pc:docMk/>
          <pc:sldMk cId="1572924328" sldId="258"/>
        </pc:sldMkLst>
      </pc:sldChg>
      <pc:sldChg chg="del">
        <pc:chgData name="Bryden Oliver" userId="6f0d794af95fb93b" providerId="LiveId" clId="{2D67A191-C14F-4F2C-A181-624AEB39EEDC}" dt="2023-02-07T02:50:58.123" v="1119" actId="47"/>
        <pc:sldMkLst>
          <pc:docMk/>
          <pc:sldMk cId="660963995" sldId="260"/>
        </pc:sldMkLst>
      </pc:sldChg>
      <pc:sldChg chg="add">
        <pc:chgData name="Bryden Oliver" userId="6f0d794af95fb93b" providerId="LiveId" clId="{2D67A191-C14F-4F2C-A181-624AEB39EEDC}" dt="2023-02-05T07:14:15.052" v="310"/>
        <pc:sldMkLst>
          <pc:docMk/>
          <pc:sldMk cId="1011270017" sldId="262"/>
        </pc:sldMkLst>
      </pc:sldChg>
      <pc:sldChg chg="del mod modShow">
        <pc:chgData name="Bryden Oliver" userId="6f0d794af95fb93b" providerId="LiveId" clId="{2D67A191-C14F-4F2C-A181-624AEB39EEDC}" dt="2023-02-07T02:50:34.030" v="1116" actId="47"/>
        <pc:sldMkLst>
          <pc:docMk/>
          <pc:sldMk cId="2819483909" sldId="264"/>
        </pc:sldMkLst>
      </pc:sldChg>
      <pc:sldChg chg="del mod modShow">
        <pc:chgData name="Bryden Oliver" userId="6f0d794af95fb93b" providerId="LiveId" clId="{2D67A191-C14F-4F2C-A181-624AEB39EEDC}" dt="2023-02-07T02:50:34.030" v="1116" actId="47"/>
        <pc:sldMkLst>
          <pc:docMk/>
          <pc:sldMk cId="1281158006" sldId="265"/>
        </pc:sldMkLst>
      </pc:sldChg>
      <pc:sldChg chg="del">
        <pc:chgData name="Bryden Oliver" userId="6f0d794af95fb93b" providerId="LiveId" clId="{2D67A191-C14F-4F2C-A181-624AEB39EEDC}" dt="2023-02-07T02:51:00.848" v="1120" actId="47"/>
        <pc:sldMkLst>
          <pc:docMk/>
          <pc:sldMk cId="871444826" sldId="266"/>
        </pc:sldMkLst>
      </pc:sldChg>
      <pc:sldChg chg="add del">
        <pc:chgData name="Bryden Oliver" userId="6f0d794af95fb93b" providerId="LiveId" clId="{2D67A191-C14F-4F2C-A181-624AEB39EEDC}" dt="2023-02-05T07:36:09.958" v="589" actId="47"/>
        <pc:sldMkLst>
          <pc:docMk/>
          <pc:sldMk cId="2280090691" sldId="267"/>
        </pc:sldMkLst>
      </pc:sldChg>
      <pc:sldChg chg="modSp mod">
        <pc:chgData name="Bryden Oliver" userId="6f0d794af95fb93b" providerId="LiveId" clId="{2D67A191-C14F-4F2C-A181-624AEB39EEDC}" dt="2023-02-05T07:09:36.931" v="220" actId="207"/>
        <pc:sldMkLst>
          <pc:docMk/>
          <pc:sldMk cId="225138644" sldId="268"/>
        </pc:sldMkLst>
        <pc:spChg chg="mod">
          <ac:chgData name="Bryden Oliver" userId="6f0d794af95fb93b" providerId="LiveId" clId="{2D67A191-C14F-4F2C-A181-624AEB39EEDC}" dt="2023-02-05T07:09:21.951" v="219" actId="207"/>
          <ac:spMkLst>
            <pc:docMk/>
            <pc:sldMk cId="225138644" sldId="268"/>
            <ac:spMk id="6" creationId="{00000000-0000-0000-0000-000000000000}"/>
          </ac:spMkLst>
        </pc:spChg>
        <pc:spChg chg="mod">
          <ac:chgData name="Bryden Oliver" userId="6f0d794af95fb93b" providerId="LiveId" clId="{2D67A191-C14F-4F2C-A181-624AEB39EEDC}" dt="2023-02-05T07:07:37.432" v="167" actId="20577"/>
          <ac:spMkLst>
            <pc:docMk/>
            <pc:sldMk cId="225138644" sldId="268"/>
            <ac:spMk id="13" creationId="{00000000-0000-0000-0000-000000000000}"/>
          </ac:spMkLst>
        </pc:spChg>
        <pc:spChg chg="mod">
          <ac:chgData name="Bryden Oliver" userId="6f0d794af95fb93b" providerId="LiveId" clId="{2D67A191-C14F-4F2C-A181-624AEB39EEDC}" dt="2023-02-05T07:05:42.976" v="140" actId="20577"/>
          <ac:spMkLst>
            <pc:docMk/>
            <pc:sldMk cId="225138644" sldId="268"/>
            <ac:spMk id="18" creationId="{00000000-0000-0000-0000-000000000000}"/>
          </ac:spMkLst>
        </pc:spChg>
        <pc:spChg chg="mod">
          <ac:chgData name="Bryden Oliver" userId="6f0d794af95fb93b" providerId="LiveId" clId="{2D67A191-C14F-4F2C-A181-624AEB39EEDC}" dt="2023-02-05T07:09:36.931" v="220" actId="207"/>
          <ac:spMkLst>
            <pc:docMk/>
            <pc:sldMk cId="225138644" sldId="268"/>
            <ac:spMk id="19" creationId="{00000000-0000-0000-0000-000000000000}"/>
          </ac:spMkLst>
        </pc:spChg>
        <pc:spChg chg="mod">
          <ac:chgData name="Bryden Oliver" userId="6f0d794af95fb93b" providerId="LiveId" clId="{2D67A191-C14F-4F2C-A181-624AEB39EEDC}" dt="2023-02-05T07:08:08.391" v="213" actId="20577"/>
          <ac:spMkLst>
            <pc:docMk/>
            <pc:sldMk cId="225138644" sldId="268"/>
            <ac:spMk id="20" creationId="{00000000-0000-0000-0000-000000000000}"/>
          </ac:spMkLst>
        </pc:spChg>
        <pc:spChg chg="mod">
          <ac:chgData name="Bryden Oliver" userId="6f0d794af95fb93b" providerId="LiveId" clId="{2D67A191-C14F-4F2C-A181-624AEB39EEDC}" dt="2023-02-05T07:05:20.472" v="123" actId="20577"/>
          <ac:spMkLst>
            <pc:docMk/>
            <pc:sldMk cId="225138644" sldId="268"/>
            <ac:spMk id="21" creationId="{00000000-0000-0000-0000-000000000000}"/>
          </ac:spMkLst>
        </pc:spChg>
      </pc:sldChg>
      <pc:sldChg chg="del mod modShow">
        <pc:chgData name="Bryden Oliver" userId="6f0d794af95fb93b" providerId="LiveId" clId="{2D67A191-C14F-4F2C-A181-624AEB39EEDC}" dt="2023-02-07T02:50:34.030" v="1116" actId="47"/>
        <pc:sldMkLst>
          <pc:docMk/>
          <pc:sldMk cId="38237884" sldId="269"/>
        </pc:sldMkLst>
      </pc:sldChg>
      <pc:sldChg chg="modSp mod">
        <pc:chgData name="Bryden Oliver" userId="6f0d794af95fb93b" providerId="LiveId" clId="{2D67A191-C14F-4F2C-A181-624AEB39EEDC}" dt="2023-02-05T07:02:43.384" v="84" actId="20577"/>
        <pc:sldMkLst>
          <pc:docMk/>
          <pc:sldMk cId="2475082387" sldId="270"/>
        </pc:sldMkLst>
        <pc:spChg chg="mod">
          <ac:chgData name="Bryden Oliver" userId="6f0d794af95fb93b" providerId="LiveId" clId="{2D67A191-C14F-4F2C-A181-624AEB39EEDC}" dt="2023-02-05T07:02:43.384" v="84" actId="20577"/>
          <ac:spMkLst>
            <pc:docMk/>
            <pc:sldMk cId="2475082387" sldId="270"/>
            <ac:spMk id="10" creationId="{00000000-0000-0000-0000-000000000000}"/>
          </ac:spMkLst>
        </pc:spChg>
        <pc:spChg chg="mod">
          <ac:chgData name="Bryden Oliver" userId="6f0d794af95fb93b" providerId="LiveId" clId="{2D67A191-C14F-4F2C-A181-624AEB39EEDC}" dt="2023-02-05T07:02:17.730" v="10" actId="20577"/>
          <ac:spMkLst>
            <pc:docMk/>
            <pc:sldMk cId="2475082387" sldId="270"/>
            <ac:spMk id="15" creationId="{00000000-0000-0000-0000-000000000000}"/>
          </ac:spMkLst>
        </pc:spChg>
      </pc:sldChg>
      <pc:sldChg chg="del mod modShow">
        <pc:chgData name="Bryden Oliver" userId="6f0d794af95fb93b" providerId="LiveId" clId="{2D67A191-C14F-4F2C-A181-624AEB39EEDC}" dt="2023-02-07T02:50:34.030" v="1116" actId="47"/>
        <pc:sldMkLst>
          <pc:docMk/>
          <pc:sldMk cId="299988273" sldId="271"/>
        </pc:sldMkLst>
      </pc:sldChg>
      <pc:sldChg chg="del">
        <pc:chgData name="Bryden Oliver" userId="6f0d794af95fb93b" providerId="LiveId" clId="{2D67A191-C14F-4F2C-A181-624AEB39EEDC}" dt="2023-02-05T07:04:32.149" v="90" actId="47"/>
        <pc:sldMkLst>
          <pc:docMk/>
          <pc:sldMk cId="3247172652" sldId="273"/>
        </pc:sldMkLst>
      </pc:sldChg>
      <pc:sldChg chg="modSp add mod">
        <pc:chgData name="Bryden Oliver" userId="6f0d794af95fb93b" providerId="LiveId" clId="{2D67A191-C14F-4F2C-A181-624AEB39EEDC}" dt="2023-02-05T07:45:17.211" v="804" actId="27636"/>
        <pc:sldMkLst>
          <pc:docMk/>
          <pc:sldMk cId="820777286" sldId="275"/>
        </pc:sldMkLst>
        <pc:spChg chg="mod">
          <ac:chgData name="Bryden Oliver" userId="6f0d794af95fb93b" providerId="LiveId" clId="{2D67A191-C14F-4F2C-A181-624AEB39EEDC}" dt="2023-02-05T07:44:51.170" v="800" actId="20577"/>
          <ac:spMkLst>
            <pc:docMk/>
            <pc:sldMk cId="820777286" sldId="275"/>
            <ac:spMk id="2" creationId="{88CAE528-5BE9-4950-896E-CAA66B411144}"/>
          </ac:spMkLst>
        </pc:spChg>
        <pc:spChg chg="mod">
          <ac:chgData name="Bryden Oliver" userId="6f0d794af95fb93b" providerId="LiveId" clId="{2D67A191-C14F-4F2C-A181-624AEB39EEDC}" dt="2023-02-05T07:45:17.211" v="804" actId="27636"/>
          <ac:spMkLst>
            <pc:docMk/>
            <pc:sldMk cId="820777286" sldId="275"/>
            <ac:spMk id="3" creationId="{4877DC79-2959-1B4C-B155-3185C07612EC}"/>
          </ac:spMkLst>
        </pc:spChg>
      </pc:sldChg>
      <pc:sldChg chg="del mod modShow">
        <pc:chgData name="Bryden Oliver" userId="6f0d794af95fb93b" providerId="LiveId" clId="{2D67A191-C14F-4F2C-A181-624AEB39EEDC}" dt="2023-02-07T02:50:34.030" v="1116" actId="47"/>
        <pc:sldMkLst>
          <pc:docMk/>
          <pc:sldMk cId="4266656146" sldId="276"/>
        </pc:sldMkLst>
      </pc:sldChg>
      <pc:sldChg chg="del mod modShow">
        <pc:chgData name="Bryden Oliver" userId="6f0d794af95fb93b" providerId="LiveId" clId="{2D67A191-C14F-4F2C-A181-624AEB39EEDC}" dt="2023-02-07T02:50:34.030" v="1116" actId="47"/>
        <pc:sldMkLst>
          <pc:docMk/>
          <pc:sldMk cId="1544320201" sldId="277"/>
        </pc:sldMkLst>
      </pc:sldChg>
      <pc:sldChg chg="del mod modShow">
        <pc:chgData name="Bryden Oliver" userId="6f0d794af95fb93b" providerId="LiveId" clId="{2D67A191-C14F-4F2C-A181-624AEB39EEDC}" dt="2023-02-07T02:50:34.030" v="1116" actId="47"/>
        <pc:sldMkLst>
          <pc:docMk/>
          <pc:sldMk cId="3562860432" sldId="278"/>
        </pc:sldMkLst>
      </pc:sldChg>
      <pc:sldChg chg="addSp modSp add mod">
        <pc:chgData name="Bryden Oliver" userId="6f0d794af95fb93b" providerId="LiveId" clId="{2D67A191-C14F-4F2C-A181-624AEB39EEDC}" dt="2023-02-05T07:30:27.487" v="576" actId="27636"/>
        <pc:sldMkLst>
          <pc:docMk/>
          <pc:sldMk cId="1536021466" sldId="280"/>
        </pc:sldMkLst>
        <pc:spChg chg="mod">
          <ac:chgData name="Bryden Oliver" userId="6f0d794af95fb93b" providerId="LiveId" clId="{2D67A191-C14F-4F2C-A181-624AEB39EEDC}" dt="2023-02-05T07:30:27.487" v="576" actId="27636"/>
          <ac:spMkLst>
            <pc:docMk/>
            <pc:sldMk cId="1536021466" sldId="280"/>
            <ac:spMk id="3" creationId="{645BA3F6-7ED8-04F4-0D6E-C896990946A4}"/>
          </ac:spMkLst>
        </pc:spChg>
        <pc:picChg chg="add mod">
          <ac:chgData name="Bryden Oliver" userId="6f0d794af95fb93b" providerId="LiveId" clId="{2D67A191-C14F-4F2C-A181-624AEB39EEDC}" dt="2023-02-05T07:30:02.659" v="572"/>
          <ac:picMkLst>
            <pc:docMk/>
            <pc:sldMk cId="1536021466" sldId="280"/>
            <ac:picMk id="4" creationId="{B3404FF9-57FB-A70C-FFD6-2009CE3B44B7}"/>
          </ac:picMkLst>
        </pc:picChg>
      </pc:sldChg>
      <pc:sldChg chg="del">
        <pc:chgData name="Bryden Oliver" userId="6f0d794af95fb93b" providerId="LiveId" clId="{2D67A191-C14F-4F2C-A181-624AEB39EEDC}" dt="2023-02-05T07:00:40.337" v="0" actId="47"/>
        <pc:sldMkLst>
          <pc:docMk/>
          <pc:sldMk cId="3759397048" sldId="280"/>
        </pc:sldMkLst>
      </pc:sldChg>
      <pc:sldChg chg="del">
        <pc:chgData name="Bryden Oliver" userId="6f0d794af95fb93b" providerId="LiveId" clId="{2D67A191-C14F-4F2C-A181-624AEB39EEDC}" dt="2023-02-07T02:50:46.858" v="1118" actId="47"/>
        <pc:sldMkLst>
          <pc:docMk/>
          <pc:sldMk cId="2823732685" sldId="281"/>
        </pc:sldMkLst>
      </pc:sldChg>
      <pc:sldChg chg="del mod modShow">
        <pc:chgData name="Bryden Oliver" userId="6f0d794af95fb93b" providerId="LiveId" clId="{2D67A191-C14F-4F2C-A181-624AEB39EEDC}" dt="2023-02-07T02:50:34.030" v="1116" actId="47"/>
        <pc:sldMkLst>
          <pc:docMk/>
          <pc:sldMk cId="2493324286" sldId="282"/>
        </pc:sldMkLst>
      </pc:sldChg>
      <pc:sldChg chg="del mod modShow">
        <pc:chgData name="Bryden Oliver" userId="6f0d794af95fb93b" providerId="LiveId" clId="{2D67A191-C14F-4F2C-A181-624AEB39EEDC}" dt="2023-02-07T02:50:34.030" v="1116" actId="47"/>
        <pc:sldMkLst>
          <pc:docMk/>
          <pc:sldMk cId="1721617412" sldId="283"/>
        </pc:sldMkLst>
      </pc:sldChg>
      <pc:sldChg chg="del mod modShow">
        <pc:chgData name="Bryden Oliver" userId="6f0d794af95fb93b" providerId="LiveId" clId="{2D67A191-C14F-4F2C-A181-624AEB39EEDC}" dt="2023-02-07T02:50:34.030" v="1116" actId="47"/>
        <pc:sldMkLst>
          <pc:docMk/>
          <pc:sldMk cId="3166423374" sldId="284"/>
        </pc:sldMkLst>
      </pc:sldChg>
      <pc:sldChg chg="del mod modShow">
        <pc:chgData name="Bryden Oliver" userId="6f0d794af95fb93b" providerId="LiveId" clId="{2D67A191-C14F-4F2C-A181-624AEB39EEDC}" dt="2023-02-07T02:50:34.030" v="1116" actId="47"/>
        <pc:sldMkLst>
          <pc:docMk/>
          <pc:sldMk cId="3964578447" sldId="285"/>
        </pc:sldMkLst>
      </pc:sldChg>
      <pc:sldChg chg="del mod modShow">
        <pc:chgData name="Bryden Oliver" userId="6f0d794af95fb93b" providerId="LiveId" clId="{2D67A191-C14F-4F2C-A181-624AEB39EEDC}" dt="2023-02-07T02:50:34.030" v="1116" actId="47"/>
        <pc:sldMkLst>
          <pc:docMk/>
          <pc:sldMk cId="1535129682" sldId="286"/>
        </pc:sldMkLst>
      </pc:sldChg>
      <pc:sldChg chg="del mod modShow">
        <pc:chgData name="Bryden Oliver" userId="6f0d794af95fb93b" providerId="LiveId" clId="{2D67A191-C14F-4F2C-A181-624AEB39EEDC}" dt="2023-02-07T02:50:34.030" v="1116" actId="47"/>
        <pc:sldMkLst>
          <pc:docMk/>
          <pc:sldMk cId="3812340400" sldId="287"/>
        </pc:sldMkLst>
      </pc:sldChg>
      <pc:sldChg chg="del mod modShow">
        <pc:chgData name="Bryden Oliver" userId="6f0d794af95fb93b" providerId="LiveId" clId="{2D67A191-C14F-4F2C-A181-624AEB39EEDC}" dt="2023-02-07T02:50:34.030" v="1116" actId="47"/>
        <pc:sldMkLst>
          <pc:docMk/>
          <pc:sldMk cId="753536601" sldId="288"/>
        </pc:sldMkLst>
      </pc:sldChg>
      <pc:sldChg chg="modSp add mod">
        <pc:chgData name="Bryden Oliver" userId="6f0d794af95fb93b" providerId="LiveId" clId="{2D67A191-C14F-4F2C-A181-624AEB39EEDC}" dt="2023-02-05T07:54:40.288" v="1056" actId="20577"/>
        <pc:sldMkLst>
          <pc:docMk/>
          <pc:sldMk cId="4144206899" sldId="290"/>
        </pc:sldMkLst>
        <pc:spChg chg="mod">
          <ac:chgData name="Bryden Oliver" userId="6f0d794af95fb93b" providerId="LiveId" clId="{2D67A191-C14F-4F2C-A181-624AEB39EEDC}" dt="2023-02-05T07:54:40.288" v="1056" actId="20577"/>
          <ac:spMkLst>
            <pc:docMk/>
            <pc:sldMk cId="4144206899" sldId="290"/>
            <ac:spMk id="3" creationId="{1EA62E23-3E3F-5690-5800-9F40C77584D0}"/>
          </ac:spMkLst>
        </pc:spChg>
      </pc:sldChg>
      <pc:sldChg chg="modSp add mod">
        <pc:chgData name="Bryden Oliver" userId="6f0d794af95fb93b" providerId="LiveId" clId="{2D67A191-C14F-4F2C-A181-624AEB39EEDC}" dt="2023-02-07T02:28:32.798" v="1112" actId="20577"/>
        <pc:sldMkLst>
          <pc:docMk/>
          <pc:sldMk cId="2442279170" sldId="291"/>
        </pc:sldMkLst>
        <pc:spChg chg="mod">
          <ac:chgData name="Bryden Oliver" userId="6f0d794af95fb93b" providerId="LiveId" clId="{2D67A191-C14F-4F2C-A181-624AEB39EEDC}" dt="2023-02-07T02:28:32.798" v="1112" actId="20577"/>
          <ac:spMkLst>
            <pc:docMk/>
            <pc:sldMk cId="2442279170" sldId="291"/>
            <ac:spMk id="3" creationId="{F89440CB-195A-B329-AA84-3B675A5D0253}"/>
          </ac:spMkLst>
        </pc:spChg>
      </pc:sldChg>
      <pc:sldChg chg="modSp add mod">
        <pc:chgData name="Bryden Oliver" userId="6f0d794af95fb93b" providerId="LiveId" clId="{2D67A191-C14F-4F2C-A181-624AEB39EEDC}" dt="2023-02-05T07:17:43.803" v="391" actId="27636"/>
        <pc:sldMkLst>
          <pc:docMk/>
          <pc:sldMk cId="162939511" sldId="293"/>
        </pc:sldMkLst>
        <pc:spChg chg="mod">
          <ac:chgData name="Bryden Oliver" userId="6f0d794af95fb93b" providerId="LiveId" clId="{2D67A191-C14F-4F2C-A181-624AEB39EEDC}" dt="2023-02-05T07:17:43.803" v="391" actId="27636"/>
          <ac:spMkLst>
            <pc:docMk/>
            <pc:sldMk cId="162939511" sldId="293"/>
            <ac:spMk id="3" creationId="{21800A0D-ADCE-BEF0-2B78-70BF3E7D07BF}"/>
          </ac:spMkLst>
        </pc:spChg>
      </pc:sldChg>
      <pc:sldChg chg="add">
        <pc:chgData name="Bryden Oliver" userId="6f0d794af95fb93b" providerId="LiveId" clId="{2D67A191-C14F-4F2C-A181-624AEB39EEDC}" dt="2023-02-05T07:17:43.749" v="390"/>
        <pc:sldMkLst>
          <pc:docMk/>
          <pc:sldMk cId="2263462632" sldId="296"/>
        </pc:sldMkLst>
      </pc:sldChg>
      <pc:sldChg chg="modSp add mod">
        <pc:chgData name="Bryden Oliver" userId="6f0d794af95fb93b" providerId="LiveId" clId="{2D67A191-C14F-4F2C-A181-624AEB39EEDC}" dt="2023-02-05T07:18:03.031" v="395" actId="27636"/>
        <pc:sldMkLst>
          <pc:docMk/>
          <pc:sldMk cId="3187923147" sldId="297"/>
        </pc:sldMkLst>
        <pc:spChg chg="mod">
          <ac:chgData name="Bryden Oliver" userId="6f0d794af95fb93b" providerId="LiveId" clId="{2D67A191-C14F-4F2C-A181-624AEB39EEDC}" dt="2023-02-05T07:18:03.028" v="394" actId="27636"/>
          <ac:spMkLst>
            <pc:docMk/>
            <pc:sldMk cId="3187923147" sldId="297"/>
            <ac:spMk id="2" creationId="{73A21521-9390-1A10-08F4-09B8A6B68D12}"/>
          </ac:spMkLst>
        </pc:spChg>
        <pc:spChg chg="mod">
          <ac:chgData name="Bryden Oliver" userId="6f0d794af95fb93b" providerId="LiveId" clId="{2D67A191-C14F-4F2C-A181-624AEB39EEDC}" dt="2023-02-05T07:18:03.031" v="395" actId="27636"/>
          <ac:spMkLst>
            <pc:docMk/>
            <pc:sldMk cId="3187923147" sldId="297"/>
            <ac:spMk id="3" creationId="{358DCC94-0131-2209-55A2-06000A26F201}"/>
          </ac:spMkLst>
        </pc:spChg>
      </pc:sldChg>
      <pc:sldChg chg="del mod modShow">
        <pc:chgData name="Bryden Oliver" userId="6f0d794af95fb93b" providerId="LiveId" clId="{2D67A191-C14F-4F2C-A181-624AEB39EEDC}" dt="2023-02-07T02:50:34.030" v="1116" actId="47"/>
        <pc:sldMkLst>
          <pc:docMk/>
          <pc:sldMk cId="503428319" sldId="299"/>
        </pc:sldMkLst>
      </pc:sldChg>
      <pc:sldChg chg="modSp add mod">
        <pc:chgData name="Bryden Oliver" userId="6f0d794af95fb93b" providerId="LiveId" clId="{2D67A191-C14F-4F2C-A181-624AEB39EEDC}" dt="2023-02-05T07:18:03.020" v="393" actId="27636"/>
        <pc:sldMkLst>
          <pc:docMk/>
          <pc:sldMk cId="377917752" sldId="300"/>
        </pc:sldMkLst>
        <pc:spChg chg="mod">
          <ac:chgData name="Bryden Oliver" userId="6f0d794af95fb93b" providerId="LiveId" clId="{2D67A191-C14F-4F2C-A181-624AEB39EEDC}" dt="2023-02-05T07:18:03.020" v="393" actId="27636"/>
          <ac:spMkLst>
            <pc:docMk/>
            <pc:sldMk cId="377917752" sldId="300"/>
            <ac:spMk id="3" creationId="{C74195DC-7E9D-1DE3-912C-E225CFEFDC4E}"/>
          </ac:spMkLst>
        </pc:spChg>
      </pc:sldChg>
      <pc:sldChg chg="add">
        <pc:chgData name="Bryden Oliver" userId="6f0d794af95fb93b" providerId="LiveId" clId="{2D67A191-C14F-4F2C-A181-624AEB39EEDC}" dt="2023-02-05T07:18:02.933" v="392"/>
        <pc:sldMkLst>
          <pc:docMk/>
          <pc:sldMk cId="1678103874" sldId="301"/>
        </pc:sldMkLst>
      </pc:sldChg>
      <pc:sldChg chg="modSp add del mod">
        <pc:chgData name="Bryden Oliver" userId="6f0d794af95fb93b" providerId="LiveId" clId="{2D67A191-C14F-4F2C-A181-624AEB39EEDC}" dt="2023-02-05T07:27:01.921" v="487" actId="47"/>
        <pc:sldMkLst>
          <pc:docMk/>
          <pc:sldMk cId="116258781" sldId="302"/>
        </pc:sldMkLst>
        <pc:spChg chg="mod">
          <ac:chgData name="Bryden Oliver" userId="6f0d794af95fb93b" providerId="LiveId" clId="{2D67A191-C14F-4F2C-A181-624AEB39EEDC}" dt="2023-02-05T07:18:03.042" v="396" actId="27636"/>
          <ac:spMkLst>
            <pc:docMk/>
            <pc:sldMk cId="116258781" sldId="302"/>
            <ac:spMk id="3" creationId="{919C61DC-838B-D67B-B7C8-51C0EDBDCB1B}"/>
          </ac:spMkLst>
        </pc:spChg>
      </pc:sldChg>
      <pc:sldChg chg="add">
        <pc:chgData name="Bryden Oliver" userId="6f0d794af95fb93b" providerId="LiveId" clId="{2D67A191-C14F-4F2C-A181-624AEB39EEDC}" dt="2023-02-05T07:17:43.749" v="390"/>
        <pc:sldMkLst>
          <pc:docMk/>
          <pc:sldMk cId="2351756618" sldId="303"/>
        </pc:sldMkLst>
      </pc:sldChg>
      <pc:sldChg chg="del mod modShow">
        <pc:chgData name="Bryden Oliver" userId="6f0d794af95fb93b" providerId="LiveId" clId="{2D67A191-C14F-4F2C-A181-624AEB39EEDC}" dt="2023-02-07T02:50:34.030" v="1116" actId="47"/>
        <pc:sldMkLst>
          <pc:docMk/>
          <pc:sldMk cId="1347901939" sldId="312"/>
        </pc:sldMkLst>
      </pc:sldChg>
      <pc:sldChg chg="del mod modShow">
        <pc:chgData name="Bryden Oliver" userId="6f0d794af95fb93b" providerId="LiveId" clId="{2D67A191-C14F-4F2C-A181-624AEB39EEDC}" dt="2023-02-07T02:50:34.030" v="1116" actId="47"/>
        <pc:sldMkLst>
          <pc:docMk/>
          <pc:sldMk cId="3708679593" sldId="313"/>
        </pc:sldMkLst>
      </pc:sldChg>
      <pc:sldChg chg="del mod modShow">
        <pc:chgData name="Bryden Oliver" userId="6f0d794af95fb93b" providerId="LiveId" clId="{2D67A191-C14F-4F2C-A181-624AEB39EEDC}" dt="2023-02-07T02:50:34.030" v="1116" actId="47"/>
        <pc:sldMkLst>
          <pc:docMk/>
          <pc:sldMk cId="3326792794" sldId="314"/>
        </pc:sldMkLst>
      </pc:sldChg>
      <pc:sldChg chg="modSp add mod">
        <pc:chgData name="Bryden Oliver" userId="6f0d794af95fb93b" providerId="LiveId" clId="{2D67A191-C14F-4F2C-A181-624AEB39EEDC}" dt="2023-02-05T07:03:47.027" v="89" actId="27636"/>
        <pc:sldMkLst>
          <pc:docMk/>
          <pc:sldMk cId="1684128688" sldId="316"/>
        </pc:sldMkLst>
        <pc:spChg chg="mod">
          <ac:chgData name="Bryden Oliver" userId="6f0d794af95fb93b" providerId="LiveId" clId="{2D67A191-C14F-4F2C-A181-624AEB39EEDC}" dt="2023-02-05T07:03:47.027" v="89" actId="27636"/>
          <ac:spMkLst>
            <pc:docMk/>
            <pc:sldMk cId="1684128688" sldId="316"/>
            <ac:spMk id="12" creationId="{00000000-0000-0000-0000-000000000000}"/>
          </ac:spMkLst>
        </pc:spChg>
      </pc:sldChg>
      <pc:sldChg chg="modSp add mod">
        <pc:chgData name="Bryden Oliver" userId="6f0d794af95fb93b" providerId="LiveId" clId="{2D67A191-C14F-4F2C-A181-624AEB39EEDC}" dt="2023-02-05T07:09:52.340" v="222" actId="207"/>
        <pc:sldMkLst>
          <pc:docMk/>
          <pc:sldMk cId="1037980013" sldId="317"/>
        </pc:sldMkLst>
        <pc:spChg chg="mod">
          <ac:chgData name="Bryden Oliver" userId="6f0d794af95fb93b" providerId="LiveId" clId="{2D67A191-C14F-4F2C-A181-624AEB39EEDC}" dt="2023-02-05T07:09:52.340" v="222" actId="207"/>
          <ac:spMkLst>
            <pc:docMk/>
            <pc:sldMk cId="1037980013" sldId="317"/>
            <ac:spMk id="19" creationId="{00000000-0000-0000-0000-000000000000}"/>
          </ac:spMkLst>
        </pc:spChg>
        <pc:spChg chg="mod">
          <ac:chgData name="Bryden Oliver" userId="6f0d794af95fb93b" providerId="LiveId" clId="{2D67A191-C14F-4F2C-A181-624AEB39EEDC}" dt="2023-02-05T07:09:47.509" v="221" actId="207"/>
          <ac:spMkLst>
            <pc:docMk/>
            <pc:sldMk cId="1037980013" sldId="317"/>
            <ac:spMk id="21" creationId="{00000000-0000-0000-0000-000000000000}"/>
          </ac:spMkLst>
        </pc:spChg>
      </pc:sldChg>
      <pc:sldChg chg="modSp add mod">
        <pc:chgData name="Bryden Oliver" userId="6f0d794af95fb93b" providerId="LiveId" clId="{2D67A191-C14F-4F2C-A181-624AEB39EEDC}" dt="2023-02-05T07:10:48.846" v="230" actId="207"/>
        <pc:sldMkLst>
          <pc:docMk/>
          <pc:sldMk cId="143534910" sldId="318"/>
        </pc:sldMkLst>
        <pc:spChg chg="mod">
          <ac:chgData name="Bryden Oliver" userId="6f0d794af95fb93b" providerId="LiveId" clId="{2D67A191-C14F-4F2C-A181-624AEB39EEDC}" dt="2023-02-05T07:10:48.846" v="230" actId="207"/>
          <ac:spMkLst>
            <pc:docMk/>
            <pc:sldMk cId="143534910" sldId="318"/>
            <ac:spMk id="18" creationId="{00000000-0000-0000-0000-000000000000}"/>
          </ac:spMkLst>
        </pc:spChg>
        <pc:spChg chg="mod">
          <ac:chgData name="Bryden Oliver" userId="6f0d794af95fb93b" providerId="LiveId" clId="{2D67A191-C14F-4F2C-A181-624AEB39EEDC}" dt="2023-02-05T07:09:59.553" v="223" actId="207"/>
          <ac:spMkLst>
            <pc:docMk/>
            <pc:sldMk cId="143534910" sldId="318"/>
            <ac:spMk id="19" creationId="{00000000-0000-0000-0000-000000000000}"/>
          </ac:spMkLst>
        </pc:spChg>
      </pc:sldChg>
      <pc:sldChg chg="modSp add mod">
        <pc:chgData name="Bryden Oliver" userId="6f0d794af95fb93b" providerId="LiveId" clId="{2D67A191-C14F-4F2C-A181-624AEB39EEDC}" dt="2023-02-05T07:10:56.673" v="231" actId="207"/>
        <pc:sldMkLst>
          <pc:docMk/>
          <pc:sldMk cId="1209897487" sldId="319"/>
        </pc:sldMkLst>
        <pc:spChg chg="mod">
          <ac:chgData name="Bryden Oliver" userId="6f0d794af95fb93b" providerId="LiveId" clId="{2D67A191-C14F-4F2C-A181-624AEB39EEDC}" dt="2023-02-05T07:10:56.673" v="231" actId="207"/>
          <ac:spMkLst>
            <pc:docMk/>
            <pc:sldMk cId="1209897487" sldId="319"/>
            <ac:spMk id="13" creationId="{00000000-0000-0000-0000-000000000000}"/>
          </ac:spMkLst>
        </pc:spChg>
      </pc:sldChg>
      <pc:sldChg chg="add del">
        <pc:chgData name="Bryden Oliver" userId="6f0d794af95fb93b" providerId="LiveId" clId="{2D67A191-C14F-4F2C-A181-624AEB39EEDC}" dt="2023-02-05T07:10:02.663" v="224" actId="47"/>
        <pc:sldMkLst>
          <pc:docMk/>
          <pc:sldMk cId="2305690239" sldId="319"/>
        </pc:sldMkLst>
      </pc:sldChg>
      <pc:sldChg chg="modSp add mod">
        <pc:chgData name="Bryden Oliver" userId="6f0d794af95fb93b" providerId="LiveId" clId="{2D67A191-C14F-4F2C-A181-624AEB39EEDC}" dt="2023-02-05T07:11:02.472" v="232" actId="207"/>
        <pc:sldMkLst>
          <pc:docMk/>
          <pc:sldMk cId="922138726" sldId="320"/>
        </pc:sldMkLst>
        <pc:spChg chg="mod">
          <ac:chgData name="Bryden Oliver" userId="6f0d794af95fb93b" providerId="LiveId" clId="{2D67A191-C14F-4F2C-A181-624AEB39EEDC}" dt="2023-02-05T07:11:02.472" v="232" actId="207"/>
          <ac:spMkLst>
            <pc:docMk/>
            <pc:sldMk cId="922138726" sldId="320"/>
            <ac:spMk id="19" creationId="{00000000-0000-0000-0000-000000000000}"/>
          </ac:spMkLst>
        </pc:spChg>
      </pc:sldChg>
      <pc:sldChg chg="add del">
        <pc:chgData name="Bryden Oliver" userId="6f0d794af95fb93b" providerId="LiveId" clId="{2D67A191-C14F-4F2C-A181-624AEB39EEDC}" dt="2023-02-05T07:10:03.441" v="225" actId="47"/>
        <pc:sldMkLst>
          <pc:docMk/>
          <pc:sldMk cId="3863009547" sldId="320"/>
        </pc:sldMkLst>
      </pc:sldChg>
      <pc:sldChg chg="add del">
        <pc:chgData name="Bryden Oliver" userId="6f0d794af95fb93b" providerId="LiveId" clId="{2D67A191-C14F-4F2C-A181-624AEB39EEDC}" dt="2023-02-05T07:10:04.739" v="226" actId="47"/>
        <pc:sldMkLst>
          <pc:docMk/>
          <pc:sldMk cId="3190343549" sldId="321"/>
        </pc:sldMkLst>
      </pc:sldChg>
      <pc:sldChg chg="modSp add mod">
        <pc:chgData name="Bryden Oliver" userId="6f0d794af95fb93b" providerId="LiveId" clId="{2D67A191-C14F-4F2C-A181-624AEB39EEDC}" dt="2023-02-05T07:11:07.880" v="233" actId="207"/>
        <pc:sldMkLst>
          <pc:docMk/>
          <pc:sldMk cId="3883517273" sldId="321"/>
        </pc:sldMkLst>
        <pc:spChg chg="mod">
          <ac:chgData name="Bryden Oliver" userId="6f0d794af95fb93b" providerId="LiveId" clId="{2D67A191-C14F-4F2C-A181-624AEB39EEDC}" dt="2023-02-05T07:11:07.880" v="233" actId="207"/>
          <ac:spMkLst>
            <pc:docMk/>
            <pc:sldMk cId="3883517273" sldId="321"/>
            <ac:spMk id="20" creationId="{00000000-0000-0000-0000-000000000000}"/>
          </ac:spMkLst>
        </pc:spChg>
      </pc:sldChg>
      <pc:sldChg chg="new del">
        <pc:chgData name="Bryden Oliver" userId="6f0d794af95fb93b" providerId="LiveId" clId="{2D67A191-C14F-4F2C-A181-624AEB39EEDC}" dt="2023-02-05T07:11:59.520" v="241" actId="47"/>
        <pc:sldMkLst>
          <pc:docMk/>
          <pc:sldMk cId="2994990719" sldId="322"/>
        </pc:sldMkLst>
      </pc:sldChg>
      <pc:sldChg chg="addSp delSp modSp new mod">
        <pc:chgData name="Bryden Oliver" userId="6f0d794af95fb93b" providerId="LiveId" clId="{2D67A191-C14F-4F2C-A181-624AEB39EEDC}" dt="2023-02-06T00:09:29.108" v="1076" actId="20577"/>
        <pc:sldMkLst>
          <pc:docMk/>
          <pc:sldMk cId="1723392966" sldId="323"/>
        </pc:sldMkLst>
        <pc:spChg chg="mod">
          <ac:chgData name="Bryden Oliver" userId="6f0d794af95fb93b" providerId="LiveId" clId="{2D67A191-C14F-4F2C-A181-624AEB39EEDC}" dt="2023-02-05T07:11:56.744" v="240" actId="20577"/>
          <ac:spMkLst>
            <pc:docMk/>
            <pc:sldMk cId="1723392966" sldId="323"/>
            <ac:spMk id="2" creationId="{FDB51A20-1E95-BD3B-619C-9133775B680A}"/>
          </ac:spMkLst>
        </pc:spChg>
        <pc:spChg chg="mod">
          <ac:chgData name="Bryden Oliver" userId="6f0d794af95fb93b" providerId="LiveId" clId="{2D67A191-C14F-4F2C-A181-624AEB39EEDC}" dt="2023-02-06T00:09:29.108" v="1076" actId="20577"/>
          <ac:spMkLst>
            <pc:docMk/>
            <pc:sldMk cId="1723392966" sldId="323"/>
            <ac:spMk id="3" creationId="{E340F6F3-BA5A-DBED-5159-81A2F4427BF6}"/>
          </ac:spMkLst>
        </pc:spChg>
        <pc:spChg chg="add del mod">
          <ac:chgData name="Bryden Oliver" userId="6f0d794af95fb93b" providerId="LiveId" clId="{2D67A191-C14F-4F2C-A181-624AEB39EEDC}" dt="2023-02-06T00:08:33.967" v="1068"/>
          <ac:spMkLst>
            <pc:docMk/>
            <pc:sldMk cId="1723392966" sldId="323"/>
            <ac:spMk id="5" creationId="{7B12121F-CEBC-DB15-354D-8F09117F7DEB}"/>
          </ac:spMkLst>
        </pc:spChg>
        <pc:picChg chg="add del mod">
          <ac:chgData name="Bryden Oliver" userId="6f0d794af95fb93b" providerId="LiveId" clId="{2D67A191-C14F-4F2C-A181-624AEB39EEDC}" dt="2023-02-06T00:08:51.982" v="1070"/>
          <ac:picMkLst>
            <pc:docMk/>
            <pc:sldMk cId="1723392966" sldId="323"/>
            <ac:picMk id="6" creationId="{6F282C3F-4ACC-EFDB-7ED9-5F06E0BC6F8D}"/>
          </ac:picMkLst>
        </pc:picChg>
      </pc:sldChg>
      <pc:sldChg chg="modSp add mod">
        <pc:chgData name="Bryden Oliver" userId="6f0d794af95fb93b" providerId="LiveId" clId="{2D67A191-C14F-4F2C-A181-624AEB39EEDC}" dt="2023-02-05T07:14:15.133" v="311" actId="27636"/>
        <pc:sldMkLst>
          <pc:docMk/>
          <pc:sldMk cId="4274287825" sldId="324"/>
        </pc:sldMkLst>
        <pc:spChg chg="mod">
          <ac:chgData name="Bryden Oliver" userId="6f0d794af95fb93b" providerId="LiveId" clId="{2D67A191-C14F-4F2C-A181-624AEB39EEDC}" dt="2023-02-05T07:14:15.133" v="311" actId="27636"/>
          <ac:spMkLst>
            <pc:docMk/>
            <pc:sldMk cId="4274287825" sldId="324"/>
            <ac:spMk id="2" creationId="{1D484A59-503C-36B2-DA93-D04B105C86E4}"/>
          </ac:spMkLst>
        </pc:spChg>
      </pc:sldChg>
      <pc:sldChg chg="modSp add mod">
        <pc:chgData name="Bryden Oliver" userId="6f0d794af95fb93b" providerId="LiveId" clId="{2D67A191-C14F-4F2C-A181-624AEB39EEDC}" dt="2023-02-05T07:14:15.218" v="312" actId="27636"/>
        <pc:sldMkLst>
          <pc:docMk/>
          <pc:sldMk cId="2712191973" sldId="325"/>
        </pc:sldMkLst>
        <pc:spChg chg="mod">
          <ac:chgData name="Bryden Oliver" userId="6f0d794af95fb93b" providerId="LiveId" clId="{2D67A191-C14F-4F2C-A181-624AEB39EEDC}" dt="2023-02-05T07:14:15.218" v="312" actId="27636"/>
          <ac:spMkLst>
            <pc:docMk/>
            <pc:sldMk cId="2712191973" sldId="325"/>
            <ac:spMk id="2" creationId="{1D484A59-503C-36B2-DA93-D04B105C86E4}"/>
          </ac:spMkLst>
        </pc:spChg>
      </pc:sldChg>
      <pc:sldChg chg="add">
        <pc:chgData name="Bryden Oliver" userId="6f0d794af95fb93b" providerId="LiveId" clId="{2D67A191-C14F-4F2C-A181-624AEB39EEDC}" dt="2023-02-05T07:15:41.837" v="313"/>
        <pc:sldMkLst>
          <pc:docMk/>
          <pc:sldMk cId="848528927" sldId="326"/>
        </pc:sldMkLst>
      </pc:sldChg>
      <pc:sldChg chg="modSp add mod">
        <pc:chgData name="Bryden Oliver" userId="6f0d794af95fb93b" providerId="LiveId" clId="{2D67A191-C14F-4F2C-A181-624AEB39EEDC}" dt="2023-02-05T07:36:03.404" v="588" actId="20577"/>
        <pc:sldMkLst>
          <pc:docMk/>
          <pc:sldMk cId="3022249409" sldId="327"/>
        </pc:sldMkLst>
        <pc:spChg chg="mod">
          <ac:chgData name="Bryden Oliver" userId="6f0d794af95fb93b" providerId="LiveId" clId="{2D67A191-C14F-4F2C-A181-624AEB39EEDC}" dt="2023-02-05T07:36:03.404" v="588" actId="20577"/>
          <ac:spMkLst>
            <pc:docMk/>
            <pc:sldMk cId="3022249409" sldId="327"/>
            <ac:spMk id="3" creationId="{FD95692F-F06D-BE00-9DEB-A56B6CDEDA16}"/>
          </ac:spMkLst>
        </pc:spChg>
      </pc:sldChg>
      <pc:sldChg chg="modSp add mod">
        <pc:chgData name="Bryden Oliver" userId="6f0d794af95fb93b" providerId="LiveId" clId="{2D67A191-C14F-4F2C-A181-624AEB39EEDC}" dt="2023-02-06T00:10:05.315" v="1100" actId="20577"/>
        <pc:sldMkLst>
          <pc:docMk/>
          <pc:sldMk cId="2852365463" sldId="328"/>
        </pc:sldMkLst>
        <pc:spChg chg="mod">
          <ac:chgData name="Bryden Oliver" userId="6f0d794af95fb93b" providerId="LiveId" clId="{2D67A191-C14F-4F2C-A181-624AEB39EEDC}" dt="2023-02-06T00:10:05.315" v="1100" actId="20577"/>
          <ac:spMkLst>
            <pc:docMk/>
            <pc:sldMk cId="2852365463" sldId="328"/>
            <ac:spMk id="3" creationId="{80260489-2751-D0D0-D782-86DF86E3185D}"/>
          </ac:spMkLst>
        </pc:spChg>
      </pc:sldChg>
      <pc:sldChg chg="modSp add mod">
        <pc:chgData name="Bryden Oliver" userId="6f0d794af95fb93b" providerId="LiveId" clId="{2D67A191-C14F-4F2C-A181-624AEB39EEDC}" dt="2023-02-07T02:52:25.601" v="1122" actId="20577"/>
        <pc:sldMkLst>
          <pc:docMk/>
          <pc:sldMk cId="886102935" sldId="329"/>
        </pc:sldMkLst>
        <pc:spChg chg="mod">
          <ac:chgData name="Bryden Oliver" userId="6f0d794af95fb93b" providerId="LiveId" clId="{2D67A191-C14F-4F2C-A181-624AEB39EEDC}" dt="2023-02-07T02:52:25.601" v="1122" actId="20577"/>
          <ac:spMkLst>
            <pc:docMk/>
            <pc:sldMk cId="886102935" sldId="329"/>
            <ac:spMk id="2" creationId="{B3F49E43-FAFC-5BA1-52D3-C04B9419F96A}"/>
          </ac:spMkLst>
        </pc:spChg>
        <pc:spChg chg="mod">
          <ac:chgData name="Bryden Oliver" userId="6f0d794af95fb93b" providerId="LiveId" clId="{2D67A191-C14F-4F2C-A181-624AEB39EEDC}" dt="2023-02-06T00:10:29.812" v="1107" actId="20577"/>
          <ac:spMkLst>
            <pc:docMk/>
            <pc:sldMk cId="886102935" sldId="329"/>
            <ac:spMk id="3" creationId="{D9066B90-7853-88F1-07AA-A17F3E34F285}"/>
          </ac:spMkLst>
        </pc:spChg>
      </pc:sldChg>
      <pc:sldChg chg="modSp new mod ord">
        <pc:chgData name="Bryden Oliver" userId="6f0d794af95fb93b" providerId="LiveId" clId="{2D67A191-C14F-4F2C-A181-624AEB39EEDC}" dt="2023-02-05T07:43:59.650" v="784"/>
        <pc:sldMkLst>
          <pc:docMk/>
          <pc:sldMk cId="2573637433" sldId="330"/>
        </pc:sldMkLst>
        <pc:spChg chg="mod">
          <ac:chgData name="Bryden Oliver" userId="6f0d794af95fb93b" providerId="LiveId" clId="{2D67A191-C14F-4F2C-A181-624AEB39EEDC}" dt="2023-02-05T07:16:30.984" v="326" actId="20577"/>
          <ac:spMkLst>
            <pc:docMk/>
            <pc:sldMk cId="2573637433" sldId="330"/>
            <ac:spMk id="2" creationId="{409E7E1C-C7B3-E4F0-700B-2CF0948EE9B4}"/>
          </ac:spMkLst>
        </pc:spChg>
        <pc:spChg chg="mod">
          <ac:chgData name="Bryden Oliver" userId="6f0d794af95fb93b" providerId="LiveId" clId="{2D67A191-C14F-4F2C-A181-624AEB39EEDC}" dt="2023-02-05T07:43:54.234" v="782" actId="20577"/>
          <ac:spMkLst>
            <pc:docMk/>
            <pc:sldMk cId="2573637433" sldId="330"/>
            <ac:spMk id="3" creationId="{8E854DF4-2B46-B4AD-10E1-9B8879F609FC}"/>
          </ac:spMkLst>
        </pc:spChg>
      </pc:sldChg>
      <pc:sldChg chg="new del">
        <pc:chgData name="Bryden Oliver" userId="6f0d794af95fb93b" providerId="LiveId" clId="{2D67A191-C14F-4F2C-A181-624AEB39EEDC}" dt="2023-02-05T07:16:17.393" v="319" actId="680"/>
        <pc:sldMkLst>
          <pc:docMk/>
          <pc:sldMk cId="3307225509" sldId="330"/>
        </pc:sldMkLst>
      </pc:sldChg>
      <pc:sldChg chg="modSp add mod">
        <pc:chgData name="Bryden Oliver" userId="6f0d794af95fb93b" providerId="LiveId" clId="{2D67A191-C14F-4F2C-A181-624AEB39EEDC}" dt="2023-02-05T07:48:52.850" v="928" actId="12"/>
        <pc:sldMkLst>
          <pc:docMk/>
          <pc:sldMk cId="4241004712" sldId="331"/>
        </pc:sldMkLst>
        <pc:spChg chg="mod">
          <ac:chgData name="Bryden Oliver" userId="6f0d794af95fb93b" providerId="LiveId" clId="{2D67A191-C14F-4F2C-A181-624AEB39EEDC}" dt="2023-02-05T07:48:52.850" v="928" actId="12"/>
          <ac:spMkLst>
            <pc:docMk/>
            <pc:sldMk cId="4241004712" sldId="331"/>
            <ac:spMk id="3" creationId="{812B4DE9-14B5-6A8F-31FC-DB658611648A}"/>
          </ac:spMkLst>
        </pc:spChg>
      </pc:sldChg>
      <pc:sldChg chg="add">
        <pc:chgData name="Bryden Oliver" userId="6f0d794af95fb93b" providerId="LiveId" clId="{2D67A191-C14F-4F2C-A181-624AEB39EEDC}" dt="2023-02-05T07:17:43.749" v="390"/>
        <pc:sldMkLst>
          <pc:docMk/>
          <pc:sldMk cId="745602642" sldId="332"/>
        </pc:sldMkLst>
      </pc:sldChg>
      <pc:sldChg chg="addSp delSp modSp add mod">
        <pc:chgData name="Bryden Oliver" userId="6f0d794af95fb93b" providerId="LiveId" clId="{2D67A191-C14F-4F2C-A181-624AEB39EEDC}" dt="2023-02-07T07:17:33.135" v="1151" actId="1076"/>
        <pc:sldMkLst>
          <pc:docMk/>
          <pc:sldMk cId="4137173377" sldId="333"/>
        </pc:sldMkLst>
        <pc:spChg chg="del">
          <ac:chgData name="Bryden Oliver" userId="6f0d794af95fb93b" providerId="LiveId" clId="{2D67A191-C14F-4F2C-A181-624AEB39EEDC}" dt="2023-02-07T07:09:25.083" v="1123" actId="931"/>
          <ac:spMkLst>
            <pc:docMk/>
            <pc:sldMk cId="4137173377" sldId="333"/>
            <ac:spMk id="3" creationId="{EC16E035-7E7A-CDBD-6D99-7F0151366E11}"/>
          </ac:spMkLst>
        </pc:spChg>
        <pc:spChg chg="del">
          <ac:chgData name="Bryden Oliver" userId="6f0d794af95fb93b" providerId="LiveId" clId="{2D67A191-C14F-4F2C-A181-624AEB39EEDC}" dt="2023-02-07T07:10:13.002" v="1135" actId="478"/>
          <ac:spMkLst>
            <pc:docMk/>
            <pc:sldMk cId="4137173377" sldId="333"/>
            <ac:spMk id="4" creationId="{7FA4CD97-4600-E4AB-109F-A78F300C268C}"/>
          </ac:spMkLst>
        </pc:spChg>
        <pc:spChg chg="del">
          <ac:chgData name="Bryden Oliver" userId="6f0d794af95fb93b" providerId="LiveId" clId="{2D67A191-C14F-4F2C-A181-624AEB39EEDC}" dt="2023-02-07T07:09:34.965" v="1127" actId="478"/>
          <ac:spMkLst>
            <pc:docMk/>
            <pc:sldMk cId="4137173377" sldId="333"/>
            <ac:spMk id="5" creationId="{4F71A677-365F-915E-6676-12FB7AFD13E6}"/>
          </ac:spMkLst>
        </pc:spChg>
        <pc:spChg chg="add del mod">
          <ac:chgData name="Bryden Oliver" userId="6f0d794af95fb93b" providerId="LiveId" clId="{2D67A191-C14F-4F2C-A181-624AEB39EEDC}" dt="2023-02-07T07:14:34.284" v="1139" actId="931"/>
          <ac:spMkLst>
            <pc:docMk/>
            <pc:sldMk cId="4137173377" sldId="333"/>
            <ac:spMk id="9" creationId="{F33D6B42-3B9F-A4A4-9FCA-2CB995F1382C}"/>
          </ac:spMkLst>
        </pc:spChg>
        <pc:spChg chg="add del mod">
          <ac:chgData name="Bryden Oliver" userId="6f0d794af95fb93b" providerId="LiveId" clId="{2D67A191-C14F-4F2C-A181-624AEB39EEDC}" dt="2023-02-07T07:17:18.373" v="1146" actId="931"/>
          <ac:spMkLst>
            <pc:docMk/>
            <pc:sldMk cId="4137173377" sldId="333"/>
            <ac:spMk id="13" creationId="{7B83483A-A3B3-F4CC-7B4D-698392B83652}"/>
          </ac:spMkLst>
        </pc:spChg>
        <pc:picChg chg="add del mod">
          <ac:chgData name="Bryden Oliver" userId="6f0d794af95fb93b" providerId="LiveId" clId="{2D67A191-C14F-4F2C-A181-624AEB39EEDC}" dt="2023-02-07T07:13:18.902" v="1138" actId="478"/>
          <ac:picMkLst>
            <pc:docMk/>
            <pc:sldMk cId="4137173377" sldId="333"/>
            <ac:picMk id="7" creationId="{242DD369-2F2C-B6C4-1EFC-02CF6DF81B07}"/>
          </ac:picMkLst>
        </pc:picChg>
        <pc:picChg chg="add del mod">
          <ac:chgData name="Bryden Oliver" userId="6f0d794af95fb93b" providerId="LiveId" clId="{2D67A191-C14F-4F2C-A181-624AEB39EEDC}" dt="2023-02-07T07:17:06.092" v="1145" actId="478"/>
          <ac:picMkLst>
            <pc:docMk/>
            <pc:sldMk cId="4137173377" sldId="333"/>
            <ac:picMk id="11" creationId="{2942EC60-6D62-367F-5BFF-B3F6A0E932A4}"/>
          </ac:picMkLst>
        </pc:picChg>
        <pc:picChg chg="add mod">
          <ac:chgData name="Bryden Oliver" userId="6f0d794af95fb93b" providerId="LiveId" clId="{2D67A191-C14F-4F2C-A181-624AEB39EEDC}" dt="2023-02-07T07:17:33.135" v="1151" actId="1076"/>
          <ac:picMkLst>
            <pc:docMk/>
            <pc:sldMk cId="4137173377" sldId="333"/>
            <ac:picMk id="15" creationId="{25F1BE82-5146-BBDD-47A5-69A9FEEEF082}"/>
          </ac:picMkLst>
        </pc:picChg>
      </pc:sldChg>
      <pc:sldChg chg="add">
        <pc:chgData name="Bryden Oliver" userId="6f0d794af95fb93b" providerId="LiveId" clId="{2D67A191-C14F-4F2C-A181-624AEB39EEDC}" dt="2023-02-05T07:17:43.749" v="390"/>
        <pc:sldMkLst>
          <pc:docMk/>
          <pc:sldMk cId="2615614224" sldId="334"/>
        </pc:sldMkLst>
      </pc:sldChg>
      <pc:sldChg chg="add">
        <pc:chgData name="Bryden Oliver" userId="6f0d794af95fb93b" providerId="LiveId" clId="{2D67A191-C14F-4F2C-A181-624AEB39EEDC}" dt="2023-02-05T07:17:43.749" v="390"/>
        <pc:sldMkLst>
          <pc:docMk/>
          <pc:sldMk cId="1503371448" sldId="335"/>
        </pc:sldMkLst>
      </pc:sldChg>
      <pc:sldChg chg="add">
        <pc:chgData name="Bryden Oliver" userId="6f0d794af95fb93b" providerId="LiveId" clId="{2D67A191-C14F-4F2C-A181-624AEB39EEDC}" dt="2023-02-05T07:17:43.749" v="390"/>
        <pc:sldMkLst>
          <pc:docMk/>
          <pc:sldMk cId="2956641740" sldId="336"/>
        </pc:sldMkLst>
      </pc:sldChg>
      <pc:sldChg chg="add">
        <pc:chgData name="Bryden Oliver" userId="6f0d794af95fb93b" providerId="LiveId" clId="{2D67A191-C14F-4F2C-A181-624AEB39EEDC}" dt="2023-02-05T07:17:43.749" v="390"/>
        <pc:sldMkLst>
          <pc:docMk/>
          <pc:sldMk cId="3997714128" sldId="337"/>
        </pc:sldMkLst>
      </pc:sldChg>
      <pc:sldChg chg="add">
        <pc:chgData name="Bryden Oliver" userId="6f0d794af95fb93b" providerId="LiveId" clId="{2D67A191-C14F-4F2C-A181-624AEB39EEDC}" dt="2023-02-05T07:17:43.749" v="390"/>
        <pc:sldMkLst>
          <pc:docMk/>
          <pc:sldMk cId="3548399686" sldId="338"/>
        </pc:sldMkLst>
      </pc:sldChg>
      <pc:sldChg chg="add">
        <pc:chgData name="Bryden Oliver" userId="6f0d794af95fb93b" providerId="LiveId" clId="{2D67A191-C14F-4F2C-A181-624AEB39EEDC}" dt="2023-02-05T07:18:02.933" v="392"/>
        <pc:sldMkLst>
          <pc:docMk/>
          <pc:sldMk cId="1363056050" sldId="339"/>
        </pc:sldMkLst>
      </pc:sldChg>
      <pc:sldChg chg="new del mod modShow">
        <pc:chgData name="Bryden Oliver" userId="6f0d794af95fb93b" providerId="LiveId" clId="{2D67A191-C14F-4F2C-A181-624AEB39EEDC}" dt="2023-02-07T02:50:36.041" v="1117" actId="47"/>
        <pc:sldMkLst>
          <pc:docMk/>
          <pc:sldMk cId="379370779" sldId="340"/>
        </pc:sldMkLst>
      </pc:sldChg>
      <pc:sldChg chg="new del mod modShow">
        <pc:chgData name="Bryden Oliver" userId="6f0d794af95fb93b" providerId="LiveId" clId="{2D67A191-C14F-4F2C-A181-624AEB39EEDC}" dt="2023-02-07T02:50:34.030" v="1116" actId="47"/>
        <pc:sldMkLst>
          <pc:docMk/>
          <pc:sldMk cId="229489956" sldId="341"/>
        </pc:sldMkLst>
      </pc:sldChg>
      <pc:sldChg chg="modSp add mod">
        <pc:chgData name="Bryden Oliver" userId="6f0d794af95fb93b" providerId="LiveId" clId="{2D67A191-C14F-4F2C-A181-624AEB39EEDC}" dt="2023-02-05T07:26:17.650" v="486" actId="27636"/>
        <pc:sldMkLst>
          <pc:docMk/>
          <pc:sldMk cId="2311971939" sldId="342"/>
        </pc:sldMkLst>
        <pc:spChg chg="mod">
          <ac:chgData name="Bryden Oliver" userId="6f0d794af95fb93b" providerId="LiveId" clId="{2D67A191-C14F-4F2C-A181-624AEB39EEDC}" dt="2023-02-05T07:26:17.650" v="486" actId="27636"/>
          <ac:spMkLst>
            <pc:docMk/>
            <pc:sldMk cId="2311971939" sldId="342"/>
            <ac:spMk id="6" creationId="{00000000-0000-0000-0000-000000000000}"/>
          </ac:spMkLst>
        </pc:spChg>
        <pc:spChg chg="mod">
          <ac:chgData name="Bryden Oliver" userId="6f0d794af95fb93b" providerId="LiveId" clId="{2D67A191-C14F-4F2C-A181-624AEB39EEDC}" dt="2023-02-05T07:26:13.007" v="484" actId="20577"/>
          <ac:spMkLst>
            <pc:docMk/>
            <pc:sldMk cId="2311971939" sldId="342"/>
            <ac:spMk id="7" creationId="{26CDC524-C3F7-A046-9437-DF7391A8FD93}"/>
          </ac:spMkLst>
        </pc:spChg>
      </pc:sldChg>
      <pc:sldChg chg="modSp new mod">
        <pc:chgData name="Bryden Oliver" userId="6f0d794af95fb93b" providerId="LiveId" clId="{2D67A191-C14F-4F2C-A181-624AEB39EEDC}" dt="2023-02-05T07:47:12.385" v="877" actId="113"/>
        <pc:sldMkLst>
          <pc:docMk/>
          <pc:sldMk cId="2710406115" sldId="343"/>
        </pc:sldMkLst>
        <pc:spChg chg="mod">
          <ac:chgData name="Bryden Oliver" userId="6f0d794af95fb93b" providerId="LiveId" clId="{2D67A191-C14F-4F2C-A181-624AEB39EEDC}" dt="2023-02-05T07:45:31.242" v="825" actId="20577"/>
          <ac:spMkLst>
            <pc:docMk/>
            <pc:sldMk cId="2710406115" sldId="343"/>
            <ac:spMk id="2" creationId="{AFA6283E-C484-A1FE-B774-EA75E58C0ECF}"/>
          </ac:spMkLst>
        </pc:spChg>
        <pc:spChg chg="mod">
          <ac:chgData name="Bryden Oliver" userId="6f0d794af95fb93b" providerId="LiveId" clId="{2D67A191-C14F-4F2C-A181-624AEB39EEDC}" dt="2023-02-05T07:47:12.385" v="877" actId="113"/>
          <ac:spMkLst>
            <pc:docMk/>
            <pc:sldMk cId="2710406115" sldId="343"/>
            <ac:spMk id="3" creationId="{DF7963EA-4813-8E2B-DD0F-0C1086C91C12}"/>
          </ac:spMkLst>
        </pc:spChg>
      </pc:sldChg>
      <pc:sldChg chg="modSp new mod">
        <pc:chgData name="Bryden Oliver" userId="6f0d794af95fb93b" providerId="LiveId" clId="{2D67A191-C14F-4F2C-A181-624AEB39EEDC}" dt="2023-02-05T07:54:16.640" v="1055" actId="20577"/>
        <pc:sldMkLst>
          <pc:docMk/>
          <pc:sldMk cId="3449508392" sldId="344"/>
        </pc:sldMkLst>
        <pc:spChg chg="mod">
          <ac:chgData name="Bryden Oliver" userId="6f0d794af95fb93b" providerId="LiveId" clId="{2D67A191-C14F-4F2C-A181-624AEB39EEDC}" dt="2023-02-05T07:54:16.640" v="1055" actId="20577"/>
          <ac:spMkLst>
            <pc:docMk/>
            <pc:sldMk cId="3449508392" sldId="344"/>
            <ac:spMk id="2" creationId="{A09A5ED5-36AC-0AE7-48B1-4085A4D4F53D}"/>
          </ac:spMkLst>
        </pc:spChg>
        <pc:spChg chg="mod">
          <ac:chgData name="Bryden Oliver" userId="6f0d794af95fb93b" providerId="LiveId" clId="{2D67A191-C14F-4F2C-A181-624AEB39EEDC}" dt="2023-02-05T07:54:07.228" v="1028" actId="13926"/>
          <ac:spMkLst>
            <pc:docMk/>
            <pc:sldMk cId="3449508392" sldId="344"/>
            <ac:spMk id="3" creationId="{0422A912-7848-57D2-6EB3-18BE1E2E0202}"/>
          </ac:spMkLst>
        </pc:spChg>
      </pc:sldChg>
      <pc:sldChg chg="add del">
        <pc:chgData name="Bryden Oliver" userId="6f0d794af95fb93b" providerId="LiveId" clId="{2D67A191-C14F-4F2C-A181-624AEB39EEDC}" dt="2023-02-07T02:31:57.425" v="1114" actId="47"/>
        <pc:sldMkLst>
          <pc:docMk/>
          <pc:sldMk cId="323843085" sldId="345"/>
        </pc:sldMkLst>
      </pc:sldChg>
      <pc:sldChg chg="add">
        <pc:chgData name="Bryden Oliver" userId="6f0d794af95fb93b" providerId="LiveId" clId="{2D67A191-C14F-4F2C-A181-624AEB39EEDC}" dt="2023-02-07T02:31:43.915" v="1113"/>
        <pc:sldMkLst>
          <pc:docMk/>
          <pc:sldMk cId="1909990939" sldId="346"/>
        </pc:sldMkLst>
      </pc:sldChg>
      <pc:sldChg chg="add">
        <pc:chgData name="Bryden Oliver" userId="6f0d794af95fb93b" providerId="LiveId" clId="{2D67A191-C14F-4F2C-A181-624AEB39EEDC}" dt="2023-02-07T02:31:43.915" v="1113"/>
        <pc:sldMkLst>
          <pc:docMk/>
          <pc:sldMk cId="3134467601" sldId="347"/>
        </pc:sldMkLst>
      </pc:sldChg>
    </pc:docChg>
  </pc:docChgLst>
  <pc:docChgLst>
    <pc:chgData name="Bryden Oliver [SSW]" userId="d5583623-44e1-4d75-b4ba-612dec0508ac" providerId="ADAL" clId="{F07F2EA0-75FC-44C3-825E-E3DB0B895253}"/>
    <pc:docChg chg="undo custSel addSld delSld modSld">
      <pc:chgData name="Bryden Oliver [SSW]" userId="d5583623-44e1-4d75-b4ba-612dec0508ac" providerId="ADAL" clId="{F07F2EA0-75FC-44C3-825E-E3DB0B895253}" dt="2023-03-10T06:40:59.624" v="570" actId="1076"/>
      <pc:docMkLst>
        <pc:docMk/>
      </pc:docMkLst>
      <pc:sldChg chg="modSp mod modAnim">
        <pc:chgData name="Bryden Oliver [SSW]" userId="d5583623-44e1-4d75-b4ba-612dec0508ac" providerId="ADAL" clId="{F07F2EA0-75FC-44C3-825E-E3DB0B895253}" dt="2023-03-03T23:03:02.768" v="302" actId="20577"/>
        <pc:sldMkLst>
          <pc:docMk/>
          <pc:sldMk cId="1011270017" sldId="262"/>
        </pc:sldMkLst>
        <pc:spChg chg="mod">
          <ac:chgData name="Bryden Oliver [SSW]" userId="d5583623-44e1-4d75-b4ba-612dec0508ac" providerId="ADAL" clId="{F07F2EA0-75FC-44C3-825E-E3DB0B895253}" dt="2023-03-03T23:03:02.768" v="302" actId="20577"/>
          <ac:spMkLst>
            <pc:docMk/>
            <pc:sldMk cId="1011270017" sldId="262"/>
            <ac:spMk id="2" creationId="{538BE0AA-30CE-9691-528E-E6E28EEFE1D0}"/>
          </ac:spMkLst>
        </pc:spChg>
        <pc:spChg chg="mod">
          <ac:chgData name="Bryden Oliver [SSW]" userId="d5583623-44e1-4d75-b4ba-612dec0508ac" providerId="ADAL" clId="{F07F2EA0-75FC-44C3-825E-E3DB0B895253}" dt="2023-02-12T23:51:02.222" v="36" actId="113"/>
          <ac:spMkLst>
            <pc:docMk/>
            <pc:sldMk cId="1011270017" sldId="262"/>
            <ac:spMk id="3" creationId="{0CE90B55-9AC1-1C44-0B33-256B62F9E557}"/>
          </ac:spMkLst>
        </pc:spChg>
      </pc:sldChg>
      <pc:sldChg chg="modNotesTx">
        <pc:chgData name="Bryden Oliver [SSW]" userId="d5583623-44e1-4d75-b4ba-612dec0508ac" providerId="ADAL" clId="{F07F2EA0-75FC-44C3-825E-E3DB0B895253}" dt="2023-03-03T23:52:54.489" v="535" actId="20577"/>
        <pc:sldMkLst>
          <pc:docMk/>
          <pc:sldMk cId="3067959345" sldId="263"/>
        </pc:sldMkLst>
      </pc:sldChg>
      <pc:sldChg chg="modSp mod">
        <pc:chgData name="Bryden Oliver [SSW]" userId="d5583623-44e1-4d75-b4ba-612dec0508ac" providerId="ADAL" clId="{F07F2EA0-75FC-44C3-825E-E3DB0B895253}" dt="2023-03-03T23:03:37.938" v="321" actId="20577"/>
        <pc:sldMkLst>
          <pc:docMk/>
          <pc:sldMk cId="820777286" sldId="275"/>
        </pc:sldMkLst>
        <pc:spChg chg="mod">
          <ac:chgData name="Bryden Oliver [SSW]" userId="d5583623-44e1-4d75-b4ba-612dec0508ac" providerId="ADAL" clId="{F07F2EA0-75FC-44C3-825E-E3DB0B895253}" dt="2023-03-03T23:03:37.938" v="321" actId="20577"/>
          <ac:spMkLst>
            <pc:docMk/>
            <pc:sldMk cId="820777286" sldId="275"/>
            <ac:spMk id="2" creationId="{88CAE528-5BE9-4950-896E-CAA66B411144}"/>
          </ac:spMkLst>
        </pc:spChg>
      </pc:sldChg>
      <pc:sldChg chg="modSp mod modAnim">
        <pc:chgData name="Bryden Oliver [SSW]" userId="d5583623-44e1-4d75-b4ba-612dec0508ac" providerId="ADAL" clId="{F07F2EA0-75FC-44C3-825E-E3DB0B895253}" dt="2023-03-03T23:04:02.250" v="322" actId="20577"/>
        <pc:sldMkLst>
          <pc:docMk/>
          <pc:sldMk cId="162939511" sldId="293"/>
        </pc:sldMkLst>
        <pc:spChg chg="mod">
          <ac:chgData name="Bryden Oliver [SSW]" userId="d5583623-44e1-4d75-b4ba-612dec0508ac" providerId="ADAL" clId="{F07F2EA0-75FC-44C3-825E-E3DB0B895253}" dt="2023-03-03T23:04:02.250" v="322" actId="20577"/>
          <ac:spMkLst>
            <pc:docMk/>
            <pc:sldMk cId="162939511" sldId="293"/>
            <ac:spMk id="2" creationId="{F1149389-99B4-DD86-C590-240BE1B0FAD8}"/>
          </ac:spMkLst>
        </pc:spChg>
      </pc:sldChg>
      <pc:sldChg chg="modAnim">
        <pc:chgData name="Bryden Oliver [SSW]" userId="d5583623-44e1-4d75-b4ba-612dec0508ac" providerId="ADAL" clId="{F07F2EA0-75FC-44C3-825E-E3DB0B895253}" dt="2023-02-18T03:12:49.126" v="297"/>
        <pc:sldMkLst>
          <pc:docMk/>
          <pc:sldMk cId="3187923147" sldId="297"/>
        </pc:sldMkLst>
      </pc:sldChg>
      <pc:sldChg chg="addSp delSp modSp mod">
        <pc:chgData name="Bryden Oliver [SSW]" userId="d5583623-44e1-4d75-b4ba-612dec0508ac" providerId="ADAL" clId="{F07F2EA0-75FC-44C3-825E-E3DB0B895253}" dt="2023-03-10T06:40:30.683" v="562" actId="1076"/>
        <pc:sldMkLst>
          <pc:docMk/>
          <pc:sldMk cId="503428319" sldId="299"/>
        </pc:sldMkLst>
        <pc:picChg chg="add mod">
          <ac:chgData name="Bryden Oliver [SSW]" userId="d5583623-44e1-4d75-b4ba-612dec0508ac" providerId="ADAL" clId="{F07F2EA0-75FC-44C3-825E-E3DB0B895253}" dt="2023-03-10T06:40:30.683" v="562" actId="1076"/>
          <ac:picMkLst>
            <pc:docMk/>
            <pc:sldMk cId="503428319" sldId="299"/>
            <ac:picMk id="5" creationId="{2F736B10-7848-EC4C-DFB5-AFBA89F75C1B}"/>
          </ac:picMkLst>
        </pc:picChg>
        <pc:picChg chg="del">
          <ac:chgData name="Bryden Oliver [SSW]" userId="d5583623-44e1-4d75-b4ba-612dec0508ac" providerId="ADAL" clId="{F07F2EA0-75FC-44C3-825E-E3DB0B895253}" dt="2023-03-10T06:40:27.252" v="561" actId="478"/>
          <ac:picMkLst>
            <pc:docMk/>
            <pc:sldMk cId="503428319" sldId="299"/>
            <ac:picMk id="1026" creationId="{D2D232E6-5432-4E5D-8E41-4B6AA4F35616}"/>
          </ac:picMkLst>
        </pc:picChg>
      </pc:sldChg>
      <pc:sldChg chg="modAnim">
        <pc:chgData name="Bryden Oliver [SSW]" userId="d5583623-44e1-4d75-b4ba-612dec0508ac" providerId="ADAL" clId="{F07F2EA0-75FC-44C3-825E-E3DB0B895253}" dt="2023-02-18T03:12:33.098" v="296"/>
        <pc:sldMkLst>
          <pc:docMk/>
          <pc:sldMk cId="377917752" sldId="300"/>
        </pc:sldMkLst>
      </pc:sldChg>
      <pc:sldChg chg="addSp delSp modSp mod">
        <pc:chgData name="Bryden Oliver [SSW]" userId="d5583623-44e1-4d75-b4ba-612dec0508ac" providerId="ADAL" clId="{F07F2EA0-75FC-44C3-825E-E3DB0B895253}" dt="2023-03-10T06:40:59.624" v="570" actId="1076"/>
        <pc:sldMkLst>
          <pc:docMk/>
          <pc:sldMk cId="1347901939" sldId="312"/>
        </pc:sldMkLst>
        <pc:picChg chg="add mod">
          <ac:chgData name="Bryden Oliver [SSW]" userId="d5583623-44e1-4d75-b4ba-612dec0508ac" providerId="ADAL" clId="{F07F2EA0-75FC-44C3-825E-E3DB0B895253}" dt="2023-03-10T06:40:59.624" v="570" actId="1076"/>
          <ac:picMkLst>
            <pc:docMk/>
            <pc:sldMk cId="1347901939" sldId="312"/>
            <ac:picMk id="6" creationId="{4A7AE388-48B2-5586-2B79-D56043F30033}"/>
          </ac:picMkLst>
        </pc:picChg>
        <pc:picChg chg="del">
          <ac:chgData name="Bryden Oliver [SSW]" userId="d5583623-44e1-4d75-b4ba-612dec0508ac" providerId="ADAL" clId="{F07F2EA0-75FC-44C3-825E-E3DB0B895253}" dt="2023-03-10T06:40:56.329" v="569" actId="478"/>
          <ac:picMkLst>
            <pc:docMk/>
            <pc:sldMk cId="1347901939" sldId="312"/>
            <ac:picMk id="11" creationId="{95AA9131-F2F8-42FC-87C7-86A8C881BF83}"/>
          </ac:picMkLst>
        </pc:picChg>
      </pc:sldChg>
      <pc:sldChg chg="addSp delSp modSp del mod">
        <pc:chgData name="Bryden Oliver [SSW]" userId="d5583623-44e1-4d75-b4ba-612dec0508ac" providerId="ADAL" clId="{F07F2EA0-75FC-44C3-825E-E3DB0B895253}" dt="2023-02-18T03:01:31.033" v="221" actId="2696"/>
        <pc:sldMkLst>
          <pc:docMk/>
          <pc:sldMk cId="1684128688" sldId="316"/>
        </pc:sldMkLst>
        <pc:spChg chg="mod">
          <ac:chgData name="Bryden Oliver [SSW]" userId="d5583623-44e1-4d75-b4ba-612dec0508ac" providerId="ADAL" clId="{F07F2EA0-75FC-44C3-825E-E3DB0B895253}" dt="2023-02-14T04:19:12.441" v="215" actId="20577"/>
          <ac:spMkLst>
            <pc:docMk/>
            <pc:sldMk cId="1684128688" sldId="316"/>
            <ac:spMk id="2" creationId="{FA51A49C-F3BB-4525-A586-29372B6846D0}"/>
          </ac:spMkLst>
        </pc:spChg>
        <pc:spChg chg="mod">
          <ac:chgData name="Bryden Oliver [SSW]" userId="d5583623-44e1-4d75-b4ba-612dec0508ac" providerId="ADAL" clId="{F07F2EA0-75FC-44C3-825E-E3DB0B895253}" dt="2023-02-14T04:37:12.260" v="217" actId="27636"/>
          <ac:spMkLst>
            <pc:docMk/>
            <pc:sldMk cId="1684128688" sldId="316"/>
            <ac:spMk id="12" creationId="{00000000-0000-0000-0000-000000000000}"/>
          </ac:spMkLst>
        </pc:spChg>
        <pc:picChg chg="add mod">
          <ac:chgData name="Bryden Oliver [SSW]" userId="d5583623-44e1-4d75-b4ba-612dec0508ac" providerId="ADAL" clId="{F07F2EA0-75FC-44C3-825E-E3DB0B895253}" dt="2023-02-14T04:37:25.446" v="218" actId="571"/>
          <ac:picMkLst>
            <pc:docMk/>
            <pc:sldMk cId="1684128688" sldId="316"/>
            <ac:picMk id="3" creationId="{D2FC3998-3443-9F77-1180-DA73DACB216E}"/>
          </ac:picMkLst>
        </pc:picChg>
        <pc:picChg chg="mod">
          <ac:chgData name="Bryden Oliver [SSW]" userId="d5583623-44e1-4d75-b4ba-612dec0508ac" providerId="ADAL" clId="{F07F2EA0-75FC-44C3-825E-E3DB0B895253}" dt="2023-02-14T04:37:36.303" v="220" actId="1076"/>
          <ac:picMkLst>
            <pc:docMk/>
            <pc:sldMk cId="1684128688" sldId="316"/>
            <ac:picMk id="6" creationId="{3BC1EEB1-3BE7-4676-95C3-7FFBD0A2F7A5}"/>
          </ac:picMkLst>
        </pc:picChg>
        <pc:picChg chg="del">
          <ac:chgData name="Bryden Oliver [SSW]" userId="d5583623-44e1-4d75-b4ba-612dec0508ac" providerId="ADAL" clId="{F07F2EA0-75FC-44C3-825E-E3DB0B895253}" dt="2023-02-14T04:37:29.927" v="219" actId="478"/>
          <ac:picMkLst>
            <pc:docMk/>
            <pc:sldMk cId="1684128688" sldId="316"/>
            <ac:picMk id="7" creationId="{06057A43-9AB8-44EF-9C3D-196E4B5C3F1A}"/>
          </ac:picMkLst>
        </pc:picChg>
      </pc:sldChg>
      <pc:sldChg chg="addSp modSp mod modAnim">
        <pc:chgData name="Bryden Oliver [SSW]" userId="d5583623-44e1-4d75-b4ba-612dec0508ac" providerId="ADAL" clId="{F07F2EA0-75FC-44C3-825E-E3DB0B895253}" dt="2023-03-04T01:50:44.077" v="542" actId="1076"/>
        <pc:sldMkLst>
          <pc:docMk/>
          <pc:sldMk cId="1723392966" sldId="323"/>
        </pc:sldMkLst>
        <pc:picChg chg="add mod">
          <ac:chgData name="Bryden Oliver [SSW]" userId="d5583623-44e1-4d75-b4ba-612dec0508ac" providerId="ADAL" clId="{F07F2EA0-75FC-44C3-825E-E3DB0B895253}" dt="2023-03-04T01:50:44.077" v="542" actId="1076"/>
          <ac:picMkLst>
            <pc:docMk/>
            <pc:sldMk cId="1723392966" sldId="323"/>
            <ac:picMk id="6" creationId="{D8C23E70-9E42-FC80-58AC-452660FC096D}"/>
          </ac:picMkLst>
        </pc:picChg>
      </pc:sldChg>
      <pc:sldChg chg="modSp mod">
        <pc:chgData name="Bryden Oliver [SSW]" userId="d5583623-44e1-4d75-b4ba-612dec0508ac" providerId="ADAL" clId="{F07F2EA0-75FC-44C3-825E-E3DB0B895253}" dt="2023-03-03T23:02:57.455" v="301" actId="20577"/>
        <pc:sldMkLst>
          <pc:docMk/>
          <pc:sldMk cId="4274287825" sldId="324"/>
        </pc:sldMkLst>
        <pc:spChg chg="mod">
          <ac:chgData name="Bryden Oliver [SSW]" userId="d5583623-44e1-4d75-b4ba-612dec0508ac" providerId="ADAL" clId="{F07F2EA0-75FC-44C3-825E-E3DB0B895253}" dt="2023-03-03T23:02:57.455" v="301" actId="20577"/>
          <ac:spMkLst>
            <pc:docMk/>
            <pc:sldMk cId="4274287825" sldId="324"/>
            <ac:spMk id="2" creationId="{1D484A59-503C-36B2-DA93-D04B105C86E4}"/>
          </ac:spMkLst>
        </pc:spChg>
      </pc:sldChg>
      <pc:sldChg chg="addSp modSp mod">
        <pc:chgData name="Bryden Oliver [SSW]" userId="d5583623-44e1-4d75-b4ba-612dec0508ac" providerId="ADAL" clId="{F07F2EA0-75FC-44C3-825E-E3DB0B895253}" dt="2023-03-03T23:03:11.873" v="307" actId="20577"/>
        <pc:sldMkLst>
          <pc:docMk/>
          <pc:sldMk cId="2712191973" sldId="325"/>
        </pc:sldMkLst>
        <pc:spChg chg="mod">
          <ac:chgData name="Bryden Oliver [SSW]" userId="d5583623-44e1-4d75-b4ba-612dec0508ac" providerId="ADAL" clId="{F07F2EA0-75FC-44C3-825E-E3DB0B895253}" dt="2023-03-03T23:03:11.873" v="307" actId="20577"/>
          <ac:spMkLst>
            <pc:docMk/>
            <pc:sldMk cId="2712191973" sldId="325"/>
            <ac:spMk id="2" creationId="{1D484A59-503C-36B2-DA93-D04B105C86E4}"/>
          </ac:spMkLst>
        </pc:spChg>
        <pc:cxnChg chg="add mod">
          <ac:chgData name="Bryden Oliver [SSW]" userId="d5583623-44e1-4d75-b4ba-612dec0508ac" providerId="ADAL" clId="{F07F2EA0-75FC-44C3-825E-E3DB0B895253}" dt="2023-03-03T23:02:14.496" v="299" actId="13822"/>
          <ac:cxnSpMkLst>
            <pc:docMk/>
            <pc:sldMk cId="2712191973" sldId="325"/>
            <ac:cxnSpMk id="14" creationId="{5CBD9C93-453B-3EAE-43CC-DD6821DB54F1}"/>
          </ac:cxnSpMkLst>
        </pc:cxnChg>
      </pc:sldChg>
      <pc:sldChg chg="modSp mod modAnim">
        <pc:chgData name="Bryden Oliver [SSW]" userId="d5583623-44e1-4d75-b4ba-612dec0508ac" providerId="ADAL" clId="{F07F2EA0-75FC-44C3-825E-E3DB0B895253}" dt="2023-03-03T23:03:18.390" v="308" actId="20577"/>
        <pc:sldMkLst>
          <pc:docMk/>
          <pc:sldMk cId="848528927" sldId="326"/>
        </pc:sldMkLst>
        <pc:spChg chg="mod">
          <ac:chgData name="Bryden Oliver [SSW]" userId="d5583623-44e1-4d75-b4ba-612dec0508ac" providerId="ADAL" clId="{F07F2EA0-75FC-44C3-825E-E3DB0B895253}" dt="2023-03-03T23:03:18.390" v="308" actId="20577"/>
          <ac:spMkLst>
            <pc:docMk/>
            <pc:sldMk cId="848528927" sldId="326"/>
            <ac:spMk id="2" creationId="{7EFDC38C-BDA9-5402-3826-DC19FE50A31F}"/>
          </ac:spMkLst>
        </pc:spChg>
      </pc:sldChg>
      <pc:sldChg chg="modSp mod">
        <pc:chgData name="Bryden Oliver [SSW]" userId="d5583623-44e1-4d75-b4ba-612dec0508ac" providerId="ADAL" clId="{F07F2EA0-75FC-44C3-825E-E3DB0B895253}" dt="2023-02-18T03:02:45.268" v="225" actId="27636"/>
        <pc:sldMkLst>
          <pc:docMk/>
          <pc:sldMk cId="3022249409" sldId="327"/>
        </pc:sldMkLst>
        <pc:spChg chg="mod">
          <ac:chgData name="Bryden Oliver [SSW]" userId="d5583623-44e1-4d75-b4ba-612dec0508ac" providerId="ADAL" clId="{F07F2EA0-75FC-44C3-825E-E3DB0B895253}" dt="2023-02-18T03:02:45.268" v="225" actId="27636"/>
          <ac:spMkLst>
            <pc:docMk/>
            <pc:sldMk cId="3022249409" sldId="327"/>
            <ac:spMk id="3" creationId="{FD95692F-F06D-BE00-9DEB-A56B6CDEDA16}"/>
          </ac:spMkLst>
        </pc:spChg>
      </pc:sldChg>
      <pc:sldChg chg="addSp modSp mod modAnim">
        <pc:chgData name="Bryden Oliver [SSW]" userId="d5583623-44e1-4d75-b4ba-612dec0508ac" providerId="ADAL" clId="{F07F2EA0-75FC-44C3-825E-E3DB0B895253}" dt="2023-03-03T23:03:30.483" v="320" actId="20577"/>
        <pc:sldMkLst>
          <pc:docMk/>
          <pc:sldMk cId="2852365463" sldId="328"/>
        </pc:sldMkLst>
        <pc:spChg chg="mod">
          <ac:chgData name="Bryden Oliver [SSW]" userId="d5583623-44e1-4d75-b4ba-612dec0508ac" providerId="ADAL" clId="{F07F2EA0-75FC-44C3-825E-E3DB0B895253}" dt="2023-03-03T23:03:30.483" v="320" actId="20577"/>
          <ac:spMkLst>
            <pc:docMk/>
            <pc:sldMk cId="2852365463" sldId="328"/>
            <ac:spMk id="2" creationId="{9A6116B6-41F1-0652-E325-0338E3A66335}"/>
          </ac:spMkLst>
        </pc:spChg>
        <pc:spChg chg="mod">
          <ac:chgData name="Bryden Oliver [SSW]" userId="d5583623-44e1-4d75-b4ba-612dec0508ac" providerId="ADAL" clId="{F07F2EA0-75FC-44C3-825E-E3DB0B895253}" dt="2023-02-18T03:05:27.072" v="271" actId="113"/>
          <ac:spMkLst>
            <pc:docMk/>
            <pc:sldMk cId="2852365463" sldId="328"/>
            <ac:spMk id="3" creationId="{80260489-2751-D0D0-D782-86DF86E3185D}"/>
          </ac:spMkLst>
        </pc:spChg>
        <pc:spChg chg="add mod">
          <ac:chgData name="Bryden Oliver [SSW]" userId="d5583623-44e1-4d75-b4ba-612dec0508ac" providerId="ADAL" clId="{F07F2EA0-75FC-44C3-825E-E3DB0B895253}" dt="2023-02-18T03:04:20.043" v="238" actId="1076"/>
          <ac:spMkLst>
            <pc:docMk/>
            <pc:sldMk cId="2852365463" sldId="328"/>
            <ac:spMk id="5" creationId="{89AFB561-B8D0-223E-2A6A-8AC9ED732006}"/>
          </ac:spMkLst>
        </pc:spChg>
      </pc:sldChg>
      <pc:sldChg chg="modSp mod">
        <pc:chgData name="Bryden Oliver [SSW]" userId="d5583623-44e1-4d75-b4ba-612dec0508ac" providerId="ADAL" clId="{F07F2EA0-75FC-44C3-825E-E3DB0B895253}" dt="2023-02-18T03:07:30.741" v="273" actId="20577"/>
        <pc:sldMkLst>
          <pc:docMk/>
          <pc:sldMk cId="3548399686" sldId="338"/>
        </pc:sldMkLst>
        <pc:spChg chg="mod">
          <ac:chgData name="Bryden Oliver [SSW]" userId="d5583623-44e1-4d75-b4ba-612dec0508ac" providerId="ADAL" clId="{F07F2EA0-75FC-44C3-825E-E3DB0B895253}" dt="2023-02-18T03:07:30.741" v="273" actId="20577"/>
          <ac:spMkLst>
            <pc:docMk/>
            <pc:sldMk cId="3548399686" sldId="338"/>
            <ac:spMk id="3" creationId="{1CA1E325-771E-519A-9350-16AF1239ACDD}"/>
          </ac:spMkLst>
        </pc:spChg>
      </pc:sldChg>
      <pc:sldChg chg="modAnim">
        <pc:chgData name="Bryden Oliver [SSW]" userId="d5583623-44e1-4d75-b4ba-612dec0508ac" providerId="ADAL" clId="{F07F2EA0-75FC-44C3-825E-E3DB0B895253}" dt="2023-02-18T03:12:12.426" v="292"/>
        <pc:sldMkLst>
          <pc:docMk/>
          <pc:sldMk cId="1363056050" sldId="339"/>
        </pc:sldMkLst>
      </pc:sldChg>
      <pc:sldChg chg="modAnim">
        <pc:chgData name="Bryden Oliver [SSW]" userId="d5583623-44e1-4d75-b4ba-612dec0508ac" providerId="ADAL" clId="{F07F2EA0-75FC-44C3-825E-E3DB0B895253}" dt="2023-02-18T03:10:29.774" v="288"/>
        <pc:sldMkLst>
          <pc:docMk/>
          <pc:sldMk cId="2710406115" sldId="343"/>
        </pc:sldMkLst>
      </pc:sldChg>
      <pc:sldChg chg="addSp modSp mod">
        <pc:chgData name="Bryden Oliver [SSW]" userId="d5583623-44e1-4d75-b4ba-612dec0508ac" providerId="ADAL" clId="{F07F2EA0-75FC-44C3-825E-E3DB0B895253}" dt="2023-02-13T00:09:07.796" v="147" actId="1076"/>
        <pc:sldMkLst>
          <pc:docMk/>
          <pc:sldMk cId="1909990939" sldId="346"/>
        </pc:sldMkLst>
        <pc:spChg chg="add mod">
          <ac:chgData name="Bryden Oliver [SSW]" userId="d5583623-44e1-4d75-b4ba-612dec0508ac" providerId="ADAL" clId="{F07F2EA0-75FC-44C3-825E-E3DB0B895253}" dt="2023-02-13T00:09:07.796" v="147" actId="1076"/>
          <ac:spMkLst>
            <pc:docMk/>
            <pc:sldMk cId="1909990939" sldId="346"/>
            <ac:spMk id="5" creationId="{C380A76E-BA68-1798-ACD7-5A1F90751B4A}"/>
          </ac:spMkLst>
        </pc:spChg>
      </pc:sldChg>
      <pc:sldChg chg="addSp modSp mod">
        <pc:chgData name="Bryden Oliver [SSW]" userId="d5583623-44e1-4d75-b4ba-612dec0508ac" providerId="ADAL" clId="{F07F2EA0-75FC-44C3-825E-E3DB0B895253}" dt="2023-02-13T00:09:21.297" v="149" actId="1076"/>
        <pc:sldMkLst>
          <pc:docMk/>
          <pc:sldMk cId="3134467601" sldId="347"/>
        </pc:sldMkLst>
        <pc:spChg chg="add mod">
          <ac:chgData name="Bryden Oliver [SSW]" userId="d5583623-44e1-4d75-b4ba-612dec0508ac" providerId="ADAL" clId="{F07F2EA0-75FC-44C3-825E-E3DB0B895253}" dt="2023-02-13T00:09:21.297" v="149" actId="1076"/>
          <ac:spMkLst>
            <pc:docMk/>
            <pc:sldMk cId="3134467601" sldId="347"/>
            <ac:spMk id="3" creationId="{408A5056-B355-8ED2-F3F2-10B54C19A822}"/>
          </ac:spMkLst>
        </pc:spChg>
      </pc:sldChg>
      <pc:sldChg chg="addSp modSp new mod modAnim">
        <pc:chgData name="Bryden Oliver [SSW]" userId="d5583623-44e1-4d75-b4ba-612dec0508ac" providerId="ADAL" clId="{F07F2EA0-75FC-44C3-825E-E3DB0B895253}" dt="2023-03-04T01:51:26.507" v="548" actId="1076"/>
        <pc:sldMkLst>
          <pc:docMk/>
          <pc:sldMk cId="3979790632" sldId="348"/>
        </pc:sldMkLst>
        <pc:spChg chg="mod">
          <ac:chgData name="Bryden Oliver [SSW]" userId="d5583623-44e1-4d75-b4ba-612dec0508ac" providerId="ADAL" clId="{F07F2EA0-75FC-44C3-825E-E3DB0B895253}" dt="2023-03-03T23:05:13.895" v="378"/>
          <ac:spMkLst>
            <pc:docMk/>
            <pc:sldMk cId="3979790632" sldId="348"/>
            <ac:spMk id="3" creationId="{62F768BA-EF47-DB64-EB8B-507FF39FAA28}"/>
          </ac:spMkLst>
        </pc:spChg>
        <pc:picChg chg="add mod">
          <ac:chgData name="Bryden Oliver [SSW]" userId="d5583623-44e1-4d75-b4ba-612dec0508ac" providerId="ADAL" clId="{F07F2EA0-75FC-44C3-825E-E3DB0B895253}" dt="2023-03-04T01:51:26.507" v="548" actId="1076"/>
          <ac:picMkLst>
            <pc:docMk/>
            <pc:sldMk cId="3979790632" sldId="348"/>
            <ac:picMk id="6" creationId="{E1095931-B4F6-B693-5657-2DE1C2AEEF31}"/>
          </ac:picMkLst>
        </pc:picChg>
      </pc:sldChg>
      <pc:sldChg chg="add">
        <pc:chgData name="Bryden Oliver [SSW]" userId="d5583623-44e1-4d75-b4ba-612dec0508ac" providerId="ADAL" clId="{F07F2EA0-75FC-44C3-825E-E3DB0B895253}" dt="2023-02-14T04:17:08.483" v="150" actId="2890"/>
        <pc:sldMkLst>
          <pc:docMk/>
          <pc:sldMk cId="1949300852" sldId="349"/>
        </pc:sldMkLst>
      </pc:sldChg>
      <pc:sldChg chg="addSp modSp new mod">
        <pc:chgData name="Bryden Oliver [SSW]" userId="d5583623-44e1-4d75-b4ba-612dec0508ac" providerId="ADAL" clId="{F07F2EA0-75FC-44C3-825E-E3DB0B895253}" dt="2023-03-04T01:54:24.871" v="553" actId="1076"/>
        <pc:sldMkLst>
          <pc:docMk/>
          <pc:sldMk cId="77319280" sldId="350"/>
        </pc:sldMkLst>
        <pc:spChg chg="mod">
          <ac:chgData name="Bryden Oliver [SSW]" userId="d5583623-44e1-4d75-b4ba-612dec0508ac" providerId="ADAL" clId="{F07F2EA0-75FC-44C3-825E-E3DB0B895253}" dt="2023-03-03T23:05:36.815" v="404" actId="20577"/>
          <ac:spMkLst>
            <pc:docMk/>
            <pc:sldMk cId="77319280" sldId="350"/>
            <ac:spMk id="2" creationId="{9F7BE75A-0438-573A-4ACC-C8DD0113E6AC}"/>
          </ac:spMkLst>
        </pc:spChg>
        <pc:spChg chg="mod">
          <ac:chgData name="Bryden Oliver [SSW]" userId="d5583623-44e1-4d75-b4ba-612dec0508ac" providerId="ADAL" clId="{F07F2EA0-75FC-44C3-825E-E3DB0B895253}" dt="2023-03-03T23:06:33.639" v="531" actId="20577"/>
          <ac:spMkLst>
            <pc:docMk/>
            <pc:sldMk cId="77319280" sldId="350"/>
            <ac:spMk id="3" creationId="{8619D96D-02B2-C91A-C95D-AD7521280641}"/>
          </ac:spMkLst>
        </pc:spChg>
        <pc:picChg chg="add mod">
          <ac:chgData name="Bryden Oliver [SSW]" userId="d5583623-44e1-4d75-b4ba-612dec0508ac" providerId="ADAL" clId="{F07F2EA0-75FC-44C3-825E-E3DB0B895253}" dt="2023-03-04T01:54:24.871" v="553" actId="1076"/>
          <ac:picMkLst>
            <pc:docMk/>
            <pc:sldMk cId="77319280" sldId="350"/>
            <ac:picMk id="6" creationId="{C65D5E83-9588-F597-70C7-9EBEC5E9E826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86499A-DF39-4841-A55A-0EC9E46ADF87}" type="datetimeFigureOut">
              <a:rPr lang="en-US" smtClean="0"/>
              <a:t>3/24/2023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A7A698-1D8D-48F0-97D5-2EAC48BD10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943755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37FCCA-FB4C-437E-BE2B-E7B59BDC2CDF}" type="datetimeFigureOut">
              <a:rPr lang="en-AU" smtClean="0"/>
              <a:t>24/03/2023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526486-381D-4498-A648-2425296108D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6789882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if possible, SQL Server Management Studio should be 25% bigger</a:t>
            </a:r>
          </a:p>
          <a:p>
            <a:r>
              <a:rPr lang="en-US"/>
              <a:t>the book index is pretty small text, maybe just do one page or even part of a page to illustrate your point</a:t>
            </a:r>
          </a:p>
          <a:p>
            <a:endParaRPr lang="en-US"/>
          </a:p>
          <a:p>
            <a:r>
              <a:rPr lang="en-US" dirty="0"/>
              <a:t> </a:t>
            </a:r>
            <a:r>
              <a:rPr lang="en-US"/>
              <a:t>QUESTION: Should you use create indexes for foreign keys if you frequently search by them, use join on them or order by?</a:t>
            </a:r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2702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Note: You should pause for applause here!</a:t>
            </a:r>
          </a:p>
          <a:p>
            <a:endParaRPr lang="en-US"/>
          </a:p>
          <a:p>
            <a:r>
              <a:rPr lang="en-US"/>
              <a:t>https://</a:t>
            </a:r>
            <a:r>
              <a:rPr lang="en-US" err="1"/>
              <a:t>www.ssw.com.au</a:t>
            </a:r>
            <a:r>
              <a:rPr lang="en-US"/>
              <a:t>/rules/do-you-finish-your-presentation-with-a-thank-you-slide 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0849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V4.0 Beautified by Jayden</a:t>
            </a:r>
          </a:p>
        </p:txBody>
      </p:sp>
    </p:spTree>
    <p:extLst>
      <p:ext uri="{BB962C8B-B14F-4D97-AF65-F5344CB8AC3E}">
        <p14:creationId xmlns:p14="http://schemas.microsoft.com/office/powerpoint/2010/main" val="24273574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7533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868563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/>
              <a:t>An SSW Admin will give you your QR code https://</a:t>
            </a:r>
            <a:r>
              <a:rPr lang="en-AU" err="1"/>
              <a:t>my.sugarlearning.com</a:t>
            </a:r>
            <a:r>
              <a:rPr lang="en-AU"/>
              <a:t>/SSW/items/13946/</a:t>
            </a:r>
            <a:r>
              <a:rPr lang="en-AU" err="1"/>
              <a:t>ssw</a:t>
            </a:r>
            <a:r>
              <a:rPr lang="en-AU"/>
              <a:t>-rewards-setup-the-</a:t>
            </a:r>
            <a:r>
              <a:rPr lang="en-AU" err="1"/>
              <a:t>ssw</a:t>
            </a:r>
            <a:r>
              <a:rPr lang="en-AU"/>
              <a:t>-rewards-app</a:t>
            </a:r>
          </a:p>
        </p:txBody>
      </p:sp>
    </p:spTree>
    <p:extLst>
      <p:ext uri="{BB962C8B-B14F-4D97-AF65-F5344CB8AC3E}">
        <p14:creationId xmlns:p14="http://schemas.microsoft.com/office/powerpoint/2010/main" val="14682265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Tip: Resources indicates that you’re nearing the end of your presentation</a:t>
            </a:r>
          </a:p>
        </p:txBody>
      </p:sp>
    </p:spTree>
    <p:extLst>
      <p:ext uri="{BB962C8B-B14F-4D97-AF65-F5344CB8AC3E}">
        <p14:creationId xmlns:p14="http://schemas.microsoft.com/office/powerpoint/2010/main" val="2286713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504690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740531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Note: You should say “thank you” and then pause for 4-5 seconds… to give the audience time to applaud!</a:t>
            </a:r>
          </a:p>
          <a:p>
            <a:endParaRPr lang="en-US"/>
          </a:p>
          <a:p>
            <a:r>
              <a:rPr lang="en-US"/>
              <a:t>https://</a:t>
            </a:r>
            <a:r>
              <a:rPr lang="en-US" err="1"/>
              <a:t>www.ssw.com.au</a:t>
            </a:r>
            <a:r>
              <a:rPr lang="en-US"/>
              <a:t>/rules/do-you-finish-your-presentation-with-a-thank-you-slide 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325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 noChangeAspect="1"/>
          </p:cNvSpPr>
          <p:nvPr>
            <p:ph type="pic" sz="quarter" idx="10"/>
          </p:nvPr>
        </p:nvSpPr>
        <p:spPr>
          <a:xfrm>
            <a:off x="0" y="67234"/>
            <a:ext cx="12192000" cy="6790765"/>
          </a:xfrm>
          <a:noFill/>
        </p:spPr>
        <p:txBody>
          <a:bodyPr>
            <a:normAutofit/>
          </a:bodyPr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68035" y="5355457"/>
            <a:ext cx="6923965" cy="552973"/>
          </a:xfrm>
          <a:solidFill>
            <a:schemeClr val="tx1">
              <a:alpha val="75000"/>
            </a:schemeClr>
          </a:solidFill>
        </p:spPr>
        <p:txBody>
          <a:bodyPr lIns="180000" tIns="90000" rIns="180000" bIns="90000"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>
                    <a:lumMod val="9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AU"/>
          </a:p>
        </p:txBody>
      </p:sp>
      <p:sp>
        <p:nvSpPr>
          <p:cNvPr id="11" name="Title 10"/>
          <p:cNvSpPr>
            <a:spLocks noGrp="1"/>
          </p:cNvSpPr>
          <p:nvPr>
            <p:ph type="title" hasCustomPrompt="1"/>
          </p:nvPr>
        </p:nvSpPr>
        <p:spPr>
          <a:xfrm>
            <a:off x="5268035" y="1343025"/>
            <a:ext cx="6923965" cy="3848100"/>
          </a:xfrm>
          <a:solidFill>
            <a:schemeClr val="tx1">
              <a:alpha val="75000"/>
            </a:schemeClr>
          </a:solidFill>
        </p:spPr>
        <p:txBody>
          <a:bodyPr lIns="180000" anchor="ctr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</a:t>
            </a:r>
            <a:br>
              <a:rPr lang="en-US" baseline="0"/>
            </a:br>
            <a:r>
              <a:rPr lang="en-AU" baseline="0"/>
              <a:t>Title with Optional Background Image</a:t>
            </a:r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51412" y="2555831"/>
            <a:ext cx="4482262" cy="4742311"/>
          </a:xfrm>
          <a:prstGeom prst="rect">
            <a:avLst/>
          </a:prstGeom>
          <a:effectLst/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Join the Conversation #DatabasePerformance @BrydenOliver</a:t>
            </a:r>
          </a:p>
        </p:txBody>
      </p:sp>
    </p:spTree>
    <p:extLst>
      <p:ext uri="{BB962C8B-B14F-4D97-AF65-F5344CB8AC3E}">
        <p14:creationId xmlns:p14="http://schemas.microsoft.com/office/powerpoint/2010/main" val="38711377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0" y="56146"/>
            <a:ext cx="12191999" cy="6801853"/>
          </a:xfrm>
          <a:solidFill>
            <a:schemeClr val="tx1">
              <a:lumMod val="65000"/>
              <a:lumOff val="3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2902" y="5781675"/>
            <a:ext cx="10686196" cy="606425"/>
          </a:xfrm>
          <a:solidFill>
            <a:schemeClr val="tx1">
              <a:alpha val="75000"/>
            </a:schemeClr>
          </a:solidFill>
        </p:spPr>
        <p:txBody>
          <a:bodyPr anchor="ctr"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9399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with Larg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0" y="54592"/>
            <a:ext cx="12192000" cy="6803408"/>
          </a:xfrm>
          <a:solidFill>
            <a:schemeClr val="tx1">
              <a:lumMod val="65000"/>
              <a:lumOff val="3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" y="1343025"/>
            <a:ext cx="5095876" cy="3848100"/>
          </a:xfrm>
          <a:solidFill>
            <a:schemeClr val="tx1">
              <a:alpha val="75000"/>
            </a:schemeClr>
          </a:solidFill>
        </p:spPr>
        <p:txBody>
          <a:bodyPr lIns="360000" anchor="ctr"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AU"/>
              <a:t>Alternative Image Caption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6110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0" y="54430"/>
            <a:ext cx="12192000" cy="6803570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51412" y="2555831"/>
            <a:ext cx="4482262" cy="4742311"/>
          </a:xfrm>
          <a:prstGeom prst="rect">
            <a:avLst/>
          </a:prstGeom>
          <a:effectLst/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52902" y="1976590"/>
            <a:ext cx="10686196" cy="2176309"/>
          </a:xfrm>
          <a:solidFill>
            <a:schemeClr val="tx1">
              <a:alpha val="75000"/>
            </a:schemeClr>
          </a:solidFill>
        </p:spPr>
        <p:txBody>
          <a:bodyPr lIns="720000" tIns="46800" rIns="720000" anchor="ctr">
            <a:normAutofit/>
          </a:bodyPr>
          <a:lstStyle>
            <a:lvl1pPr algn="ctr"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752902" y="4257676"/>
            <a:ext cx="10686196" cy="676274"/>
          </a:xfrm>
        </p:spPr>
        <p:txBody>
          <a:bodyPr anchor="ctr">
            <a:noAutofit/>
          </a:bodyPr>
          <a:lstStyle>
            <a:lvl1pPr algn="r">
              <a:defRPr sz="1800"/>
            </a:lvl1pPr>
            <a:lvl2pPr algn="r">
              <a:defRPr sz="1800"/>
            </a:lvl2pPr>
            <a:lvl3pPr algn="r">
              <a:defRPr sz="1800"/>
            </a:lvl3pPr>
            <a:lvl4pPr algn="r">
              <a:defRPr sz="1800"/>
            </a:lvl4pPr>
            <a:lvl5pPr algn="r">
              <a:defRPr sz="1800"/>
            </a:lvl5pPr>
          </a:lstStyle>
          <a:p>
            <a:pPr lvl="0"/>
            <a:r>
              <a:rPr lang="en-US"/>
              <a:t>Speaker, Company</a:t>
            </a:r>
          </a:p>
        </p:txBody>
      </p:sp>
    </p:spTree>
    <p:extLst>
      <p:ext uri="{BB962C8B-B14F-4D97-AF65-F5344CB8AC3E}">
        <p14:creationId xmlns:p14="http://schemas.microsoft.com/office/powerpoint/2010/main" val="20700589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2902" y="368968"/>
            <a:ext cx="10686196" cy="6222332"/>
          </a:xfrm>
        </p:spPr>
        <p:txBody>
          <a:bodyPr anchor="ctr">
            <a:normAutofit/>
          </a:bodyPr>
          <a:lstStyle>
            <a:lvl1pPr algn="ctr">
              <a:defRPr sz="36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51412" y="2555831"/>
            <a:ext cx="4482262" cy="4742311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0808317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752902" y="1689100"/>
            <a:ext cx="5095239" cy="4568825"/>
          </a:xfrm>
        </p:spPr>
        <p:txBody>
          <a:bodyPr rIns="180000"/>
          <a:lstStyle>
            <a:lvl1pPr marL="288000" indent="-288000">
              <a:spcBef>
                <a:spcPts val="0"/>
              </a:spcBef>
              <a:buFont typeface="Arial" panose="020B0604020202020204" pitchFamily="34" charset="0"/>
              <a:buChar char="•"/>
              <a:defRPr sz="2400" baseline="0"/>
            </a:lvl1pPr>
          </a:lstStyle>
          <a:p>
            <a:pPr lvl="0"/>
            <a:r>
              <a:rPr lang="en-AU"/>
              <a:t>Cake is better because they are soft and sweet</a:t>
            </a:r>
          </a:p>
          <a:p>
            <a:pPr lvl="0"/>
            <a:endParaRPr lang="en-US"/>
          </a:p>
        </p:txBody>
      </p:sp>
      <p:sp>
        <p:nvSpPr>
          <p:cNvPr id="4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6343650" y="1689100"/>
            <a:ext cx="5095448" cy="4568825"/>
          </a:xfrm>
        </p:spPr>
        <p:txBody>
          <a:bodyPr rIns="180000">
            <a:normAutofit/>
          </a:bodyPr>
          <a:lstStyle>
            <a:lvl1pPr marL="288000" indent="-288000">
              <a:spcBef>
                <a:spcPts val="0"/>
              </a:spcBef>
              <a:buFont typeface="Arial" panose="020B0604020202020204" pitchFamily="34" charset="0"/>
              <a:buChar char="•"/>
              <a:defRPr sz="2400" baseline="0"/>
            </a:lvl1pPr>
          </a:lstStyle>
          <a:p>
            <a:pPr lvl="0"/>
            <a:r>
              <a:rPr lang="en-AU"/>
              <a:t>Pie is better because they are meaty and full of gravy. Oh my god, I love gravy.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Join the Conversation #DatabasePerformance @BrydenOliver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1162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s 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343650" y="1689100"/>
            <a:ext cx="5095448" cy="4549775"/>
          </a:xfrm>
        </p:spPr>
        <p:txBody>
          <a:bodyPr rIns="180000"/>
          <a:lstStyle>
            <a:lvl1pPr marL="288000" indent="-288000">
              <a:spcBef>
                <a:spcPts val="0"/>
              </a:spcBef>
              <a:buFontTx/>
              <a:buBlip>
                <a:blip r:embed="rId2"/>
              </a:buBlip>
              <a:defRPr sz="2400" baseline="0"/>
            </a:lvl1pPr>
          </a:lstStyle>
          <a:p>
            <a:pPr lvl="0"/>
            <a:r>
              <a:rPr lang="en-AU"/>
              <a:t>Cons</a:t>
            </a:r>
          </a:p>
          <a:p>
            <a:pPr lvl="0"/>
            <a:endParaRPr lang="en-US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752902" y="1689100"/>
            <a:ext cx="5095239" cy="4549775"/>
          </a:xfrm>
        </p:spPr>
        <p:txBody>
          <a:bodyPr rIns="180000">
            <a:normAutofit/>
          </a:bodyPr>
          <a:lstStyle>
            <a:lvl1pPr marL="288000" indent="-288000">
              <a:spcBef>
                <a:spcPts val="0"/>
              </a:spcBef>
              <a:buFontTx/>
              <a:buBlip>
                <a:blip r:embed="rId3"/>
              </a:buBlip>
              <a:defRPr sz="2400" baseline="0"/>
            </a:lvl1pPr>
          </a:lstStyle>
          <a:p>
            <a:pPr lvl="0"/>
            <a:r>
              <a:rPr lang="en-AU"/>
              <a:t>Pros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Join the Conversation #DatabasePerformance @BrydenOliver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55904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752902" y="1689099"/>
            <a:ext cx="3352799" cy="4557711"/>
          </a:xfrm>
        </p:spPr>
        <p:txBody>
          <a:bodyPr lIns="180000" rIns="180000"/>
          <a:lstStyle>
            <a:lvl1pPr marL="288000" indent="-288000">
              <a:spcBef>
                <a:spcPts val="0"/>
              </a:spcBef>
              <a:buFont typeface="Arial" panose="020B0604020202020204" pitchFamily="34" charset="0"/>
              <a:buChar char="•"/>
              <a:defRPr sz="2400" baseline="0"/>
            </a:lvl1pPr>
          </a:lstStyle>
          <a:p>
            <a:pPr lvl="0"/>
            <a:r>
              <a:rPr lang="en-AU"/>
              <a:t>Cake</a:t>
            </a:r>
          </a:p>
          <a:p>
            <a:pPr lvl="0"/>
            <a:endParaRPr lang="en-US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4419601" y="1689100"/>
            <a:ext cx="3352799" cy="4557711"/>
          </a:xfrm>
        </p:spPr>
        <p:txBody>
          <a:bodyPr lIns="180000" rIns="180000"/>
          <a:lstStyle>
            <a:lvl1pPr marL="288000" indent="-288000">
              <a:spcBef>
                <a:spcPts val="0"/>
              </a:spcBef>
              <a:buFont typeface="Arial" panose="020B0604020202020204" pitchFamily="34" charset="0"/>
              <a:buChar char="•"/>
              <a:defRPr sz="2400" baseline="0"/>
            </a:lvl1pPr>
          </a:lstStyle>
          <a:p>
            <a:pPr lvl="0"/>
            <a:r>
              <a:rPr lang="en-AU"/>
              <a:t>Pie</a:t>
            </a:r>
          </a:p>
          <a:p>
            <a:pPr lvl="0"/>
            <a:endParaRPr lang="en-US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8086299" y="1689100"/>
            <a:ext cx="3352799" cy="4557711"/>
          </a:xfrm>
        </p:spPr>
        <p:txBody>
          <a:bodyPr lIns="180000" rIns="180000"/>
          <a:lstStyle>
            <a:lvl1pPr marL="288000" indent="-288000">
              <a:spcBef>
                <a:spcPts val="0"/>
              </a:spcBef>
              <a:buFont typeface="Arial" panose="020B0604020202020204" pitchFamily="34" charset="0"/>
              <a:buChar char="•"/>
              <a:defRPr sz="2400" baseline="0"/>
            </a:lvl1pPr>
          </a:lstStyle>
          <a:p>
            <a:pPr lvl="0"/>
            <a:r>
              <a:rPr lang="en-AU"/>
              <a:t>New Contestant Appears</a:t>
            </a:r>
          </a:p>
          <a:p>
            <a:pPr lvl="0"/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Join the Conversation #DatabasePerformance @BrydenOliver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85558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4492BB-C989-EBB3-E212-797A00AFA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2B9E97-19CD-6385-519C-A0BD430C27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2A9D9D-AF5B-A90B-B6FA-CF99A1C806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741AF1-557F-3518-3F3E-1D433B87B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Join the Conversation #DatabasePerformance @BrydenOliver</a:t>
            </a:r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52772F-D54C-69B5-3AA1-5AD39214D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EBE1-ED07-4FCF-85AC-C2213773B31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374231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 tIns="46800" bIns="46800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5"/>
          </p:nvPr>
        </p:nvSpPr>
        <p:spPr>
          <a:xfrm>
            <a:off x="752902" y="1828801"/>
            <a:ext cx="10600898" cy="4391024"/>
          </a:xfrm>
        </p:spPr>
        <p:txBody>
          <a:bodyPr tIns="46800" bIns="4680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Join the Conversation #DatabasePerformance @BrydenOliver</a:t>
            </a:r>
          </a:p>
        </p:txBody>
      </p:sp>
    </p:spTree>
    <p:extLst>
      <p:ext uri="{BB962C8B-B14F-4D97-AF65-F5344CB8AC3E}">
        <p14:creationId xmlns:p14="http://schemas.microsoft.com/office/powerpoint/2010/main" val="2169816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Half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2902" y="368968"/>
            <a:ext cx="4268277" cy="2671011"/>
          </a:xfrm>
        </p:spPr>
        <p:txBody>
          <a:bodyPr lIns="180000" tIns="46800" rIns="180000" bIns="46800" anchor="b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752475" y="3162300"/>
            <a:ext cx="4268788" cy="3057525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600"/>
            </a:lvl1pPr>
            <a:lvl2pPr>
              <a:lnSpc>
                <a:spcPct val="150000"/>
              </a:lnSpc>
              <a:defRPr sz="1600"/>
            </a:lvl2pPr>
            <a:lvl3pPr>
              <a:lnSpc>
                <a:spcPct val="150000"/>
              </a:lnSpc>
              <a:defRPr sz="1600"/>
            </a:lvl3pPr>
            <a:lvl4pPr>
              <a:lnSpc>
                <a:spcPct val="150000"/>
              </a:lnSpc>
              <a:defRPr sz="1600"/>
            </a:lvl4pPr>
            <a:lvl5pPr>
              <a:lnSpc>
                <a:spcPct val="150000"/>
              </a:lnSpc>
              <a:defRPr sz="16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5"/>
          </p:nvPr>
        </p:nvSpPr>
        <p:spPr>
          <a:xfrm>
            <a:off x="752475" y="6356350"/>
            <a:ext cx="4268704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Join the Conversation #DatabasePerformance @BrydenOliver</a:t>
            </a:r>
          </a:p>
        </p:txBody>
      </p:sp>
    </p:spTree>
    <p:extLst>
      <p:ext uri="{BB962C8B-B14F-4D97-AF65-F5344CB8AC3E}">
        <p14:creationId xmlns:p14="http://schemas.microsoft.com/office/powerpoint/2010/main" val="31247566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Join the Conversation #DatabasePerformance @BrydenOliver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752902" y="368300"/>
            <a:ext cx="10686196" cy="586105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8249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Join the Conversation #DatabasePerformance @BrydenOliver</a:t>
            </a:r>
          </a:p>
        </p:txBody>
      </p:sp>
    </p:spTree>
    <p:extLst>
      <p:ext uri="{BB962C8B-B14F-4D97-AF65-F5344CB8AC3E}">
        <p14:creationId xmlns:p14="http://schemas.microsoft.com/office/powerpoint/2010/main" val="21894779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er N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268036" y="1690688"/>
            <a:ext cx="6171061" cy="610035"/>
          </a:xfrm>
          <a:noFill/>
        </p:spPr>
        <p:txBody>
          <a:bodyPr lIns="180000" tIns="90000" rIns="180000" bIns="9000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800" baseline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Credentials, qualifications, </a:t>
            </a:r>
            <a:r>
              <a:rPr lang="en-US" err="1"/>
              <a:t>etc</a:t>
            </a:r>
            <a:endParaRPr lang="en-AU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51412" y="2555831"/>
            <a:ext cx="4482262" cy="4742311"/>
          </a:xfrm>
          <a:prstGeom prst="rect">
            <a:avLst/>
          </a:prstGeom>
        </p:spPr>
      </p:pic>
      <p:sp>
        <p:nvSpPr>
          <p:cNvPr id="10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0" y="54592"/>
            <a:ext cx="5095876" cy="6803408"/>
          </a:xfrm>
          <a:solidFill>
            <a:schemeClr val="tx1">
              <a:lumMod val="65000"/>
              <a:lumOff val="3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268037" y="368968"/>
            <a:ext cx="6171060" cy="132172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5267325" y="2300724"/>
            <a:ext cx="6171773" cy="394767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6"/>
          </p:nvPr>
        </p:nvSpPr>
        <p:spPr>
          <a:xfrm>
            <a:off x="5267324" y="6356350"/>
            <a:ext cx="6171773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Join the Conversation #DatabasePerformance @BrydenOliver</a:t>
            </a:r>
          </a:p>
        </p:txBody>
      </p:sp>
    </p:spTree>
    <p:extLst>
      <p:ext uri="{BB962C8B-B14F-4D97-AF65-F5344CB8AC3E}">
        <p14:creationId xmlns:p14="http://schemas.microsoft.com/office/powerpoint/2010/main" val="18579608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0" y="54592"/>
            <a:ext cx="5095876" cy="6803408"/>
          </a:xfrm>
          <a:solidFill>
            <a:schemeClr val="tx1">
              <a:lumMod val="65000"/>
              <a:lumOff val="3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268036" y="368968"/>
            <a:ext cx="6171061" cy="132172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5267325" y="1828800"/>
            <a:ext cx="6171773" cy="44196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5"/>
          </p:nvPr>
        </p:nvSpPr>
        <p:spPr>
          <a:xfrm>
            <a:off x="5267324" y="6356350"/>
            <a:ext cx="6171773" cy="365125"/>
          </a:xfrm>
        </p:spPr>
        <p:txBody>
          <a:bodyPr/>
          <a:lstStyle/>
          <a:p>
            <a:r>
              <a:rPr lang="en-US"/>
              <a:t>Join the Conversation #DatabasePerformance @BrydenOliver</a:t>
            </a:r>
          </a:p>
        </p:txBody>
      </p:sp>
    </p:spTree>
    <p:extLst>
      <p:ext uri="{BB962C8B-B14F-4D97-AF65-F5344CB8AC3E}">
        <p14:creationId xmlns:p14="http://schemas.microsoft.com/office/powerpoint/2010/main" val="3677153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0" y="54592"/>
            <a:ext cx="12192000" cy="6803408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51412" y="2555831"/>
            <a:ext cx="4482262" cy="4742311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268296" y="1080174"/>
            <a:ext cx="6923690" cy="703713"/>
          </a:xfrm>
          <a:solidFill>
            <a:schemeClr val="tx1">
              <a:alpha val="75000"/>
            </a:schemeClr>
          </a:solidFill>
        </p:spPr>
        <p:txBody>
          <a:bodyPr wrap="square" lIns="180000" rIns="180000"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>
                    <a:lumMod val="9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Item #1</a:t>
            </a:r>
            <a:endParaRPr lang="en-AU"/>
          </a:p>
        </p:txBody>
      </p:sp>
      <p:sp>
        <p:nvSpPr>
          <p:cNvPr id="30" name="Text Placeholder 29"/>
          <p:cNvSpPr>
            <a:spLocks noGrp="1"/>
          </p:cNvSpPr>
          <p:nvPr>
            <p:ph type="body" sz="quarter" idx="15" hasCustomPrompt="1"/>
          </p:nvPr>
        </p:nvSpPr>
        <p:spPr>
          <a:xfrm>
            <a:off x="5268296" y="3576416"/>
            <a:ext cx="6923689" cy="703713"/>
          </a:xfrm>
          <a:solidFill>
            <a:schemeClr val="tx1">
              <a:alpha val="75000"/>
            </a:schemeClr>
          </a:solidFill>
        </p:spPr>
        <p:txBody>
          <a:bodyPr wrap="square" lIns="180000" rIns="180000" anchor="ctr">
            <a:norm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AU"/>
              <a:t>Item #4</a:t>
            </a:r>
            <a:endParaRPr lang="en-US"/>
          </a:p>
        </p:txBody>
      </p:sp>
      <p:sp>
        <p:nvSpPr>
          <p:cNvPr id="34" name="Text Placeholder 33"/>
          <p:cNvSpPr>
            <a:spLocks noGrp="1"/>
          </p:cNvSpPr>
          <p:nvPr>
            <p:ph type="body" sz="quarter" idx="17" hasCustomPrompt="1"/>
          </p:nvPr>
        </p:nvSpPr>
        <p:spPr>
          <a:xfrm>
            <a:off x="5268036" y="2744336"/>
            <a:ext cx="6923964" cy="703712"/>
          </a:xfrm>
          <a:solidFill>
            <a:schemeClr val="tx1">
              <a:alpha val="75000"/>
            </a:schemeClr>
          </a:solidFill>
        </p:spPr>
        <p:txBody>
          <a:bodyPr wrap="square" lIns="180000" rIns="180000" anchor="ctr">
            <a:norm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Item #3</a:t>
            </a:r>
          </a:p>
        </p:txBody>
      </p:sp>
      <p:sp>
        <p:nvSpPr>
          <p:cNvPr id="36" name="Text Placeholder 35"/>
          <p:cNvSpPr>
            <a:spLocks noGrp="1"/>
          </p:cNvSpPr>
          <p:nvPr>
            <p:ph type="body" sz="quarter" idx="18" hasCustomPrompt="1"/>
          </p:nvPr>
        </p:nvSpPr>
        <p:spPr>
          <a:xfrm>
            <a:off x="5268036" y="4408497"/>
            <a:ext cx="6923964" cy="703712"/>
          </a:xfrm>
          <a:solidFill>
            <a:schemeClr val="tx1">
              <a:alpha val="75000"/>
            </a:schemeClr>
          </a:solidFill>
        </p:spPr>
        <p:txBody>
          <a:bodyPr wrap="square" lIns="180000" rIns="180000" anchor="ctr">
            <a:norm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AU"/>
              <a:t>Item #5</a:t>
            </a:r>
            <a:endParaRPr lang="en-US"/>
          </a:p>
        </p:txBody>
      </p:sp>
      <p:sp>
        <p:nvSpPr>
          <p:cNvPr id="38" name="Text Placeholder 37"/>
          <p:cNvSpPr>
            <a:spLocks noGrp="1"/>
          </p:cNvSpPr>
          <p:nvPr>
            <p:ph type="body" sz="quarter" idx="19" hasCustomPrompt="1"/>
          </p:nvPr>
        </p:nvSpPr>
        <p:spPr>
          <a:xfrm>
            <a:off x="5268034" y="5240577"/>
            <a:ext cx="6923965" cy="703712"/>
          </a:xfrm>
          <a:solidFill>
            <a:schemeClr val="tx1">
              <a:alpha val="75000"/>
            </a:schemeClr>
          </a:solidFill>
        </p:spPr>
        <p:txBody>
          <a:bodyPr wrap="square" lIns="180000" rIns="180000" anchor="ctr">
            <a:norm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Item #6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20" hasCustomPrompt="1"/>
          </p:nvPr>
        </p:nvSpPr>
        <p:spPr>
          <a:xfrm>
            <a:off x="5268035" y="1912255"/>
            <a:ext cx="6923964" cy="703712"/>
          </a:xfrm>
          <a:solidFill>
            <a:schemeClr val="tx1">
              <a:alpha val="75000"/>
            </a:schemeClr>
          </a:solidFill>
        </p:spPr>
        <p:txBody>
          <a:bodyPr lIns="180000" rIns="180000" anchor="ctr" anchorCtr="0">
            <a:normAutofit/>
          </a:bodyPr>
          <a:lstStyle>
            <a:lvl1pPr marL="0" indent="0">
              <a:buNone/>
              <a:defRPr sz="1800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AU"/>
              <a:t>Item #2</a:t>
            </a:r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52902" y="682790"/>
            <a:ext cx="4342975" cy="5689600"/>
          </a:xfrm>
        </p:spPr>
        <p:txBody>
          <a:bodyPr anchor="ctr"/>
          <a:lstStyle/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8490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screen Image (Screensho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0" y="56147"/>
            <a:ext cx="12191999" cy="6801853"/>
          </a:xfrm>
          <a:solidFill>
            <a:schemeClr val="tx1">
              <a:lumMod val="65000"/>
              <a:lumOff val="3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51412" y="2555831"/>
            <a:ext cx="4482262" cy="4742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6275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9">
            <a:alphaModFix amt="75000"/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52903" y="367380"/>
            <a:ext cx="10686196" cy="1321720"/>
          </a:xfrm>
          <a:prstGeom prst="rect">
            <a:avLst/>
          </a:prstGeom>
          <a:noFill/>
          <a:effectLst/>
        </p:spPr>
        <p:txBody>
          <a:bodyPr vert="horz" lIns="180000" tIns="46800" rIns="180000" bIns="46800" rtlCol="0" anchor="b">
            <a:normAutofit/>
          </a:bodyPr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2902" y="1825625"/>
            <a:ext cx="10686196" cy="4394200"/>
          </a:xfrm>
          <a:prstGeom prst="rect">
            <a:avLst/>
          </a:prstGeom>
        </p:spPr>
        <p:txBody>
          <a:bodyPr vert="horz" lIns="180000" tIns="46800" rIns="180000" bIns="4680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20" name="Rectangle 19"/>
          <p:cNvSpPr/>
          <p:nvPr userDrawn="1"/>
        </p:nvSpPr>
        <p:spPr>
          <a:xfrm>
            <a:off x="0" y="0"/>
            <a:ext cx="12192000" cy="54590"/>
          </a:xfrm>
          <a:prstGeom prst="rect">
            <a:avLst/>
          </a:prstGeom>
          <a:solidFill>
            <a:srgbClr val="CC4141"/>
          </a:solidFill>
          <a:ln>
            <a:noFill/>
          </a:ln>
          <a:effectLst>
            <a:outerShdw blurRad="12700" dist="12700" dir="5400000" algn="t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752902" y="6356350"/>
            <a:ext cx="106861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Join the Conversation #DatabasePerformance @BrydenOliver</a:t>
            </a:r>
          </a:p>
        </p:txBody>
      </p:sp>
    </p:spTree>
    <p:extLst>
      <p:ext uri="{BB962C8B-B14F-4D97-AF65-F5344CB8AC3E}">
        <p14:creationId xmlns:p14="http://schemas.microsoft.com/office/powerpoint/2010/main" val="11061391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77" r:id="rId2"/>
    <p:sldLayoutId id="2147483721" r:id="rId3"/>
    <p:sldLayoutId id="2147483678" r:id="rId4"/>
    <p:sldLayoutId id="2147483679" r:id="rId5"/>
    <p:sldLayoutId id="2147483672" r:id="rId6"/>
    <p:sldLayoutId id="2147483682" r:id="rId7"/>
    <p:sldLayoutId id="2147483673" r:id="rId8"/>
    <p:sldLayoutId id="2147483667" r:id="rId9"/>
    <p:sldLayoutId id="2147483669" r:id="rId10"/>
    <p:sldLayoutId id="2147483674" r:id="rId11"/>
    <p:sldLayoutId id="2147483676" r:id="rId12"/>
    <p:sldLayoutId id="2147483675" r:id="rId13"/>
    <p:sldLayoutId id="2147483699" r:id="rId14"/>
    <p:sldLayoutId id="2147483701" r:id="rId15"/>
    <p:sldLayoutId id="2147483700" r:id="rId16"/>
    <p:sldLayoutId id="2147483722" r:id="rId17"/>
  </p:sldLayoutIdLst>
  <p:hf sldNum="0"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8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None/>
        <a:defRPr sz="32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1pPr>
      <a:lvl2pPr marL="457200" indent="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2pPr>
      <a:lvl3pPr marL="914400" indent="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3pPr>
      <a:lvl4pPr marL="1371600" indent="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4pPr>
      <a:lvl5pPr marL="1828800" indent="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7.sv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7.sv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7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7.sv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7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hyperlink" Target="https://archive.org/details/stackexchange" TargetMode="External"/><Relationship Id="rId3" Type="http://schemas.openxmlformats.org/officeDocument/2006/relationships/hyperlink" Target="https://brentozar.com/" TargetMode="External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sqlskills.com/" TargetMode="External"/><Relationship Id="rId5" Type="http://schemas.openxmlformats.org/officeDocument/2006/relationships/hyperlink" Target="https://passdatacommunitysummit.com/sessions/video-library/" TargetMode="External"/><Relationship Id="rId4" Type="http://schemas.openxmlformats.org/officeDocument/2006/relationships/hyperlink" Target="https://blog.sqlauthority.com/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qlshack.com/how-to-use-sargable-expressions-in-t-sql-queries-performance-advantages-and-examples/" TargetMode="External"/><Relationship Id="rId2" Type="http://schemas.openxmlformats.org/officeDocument/2006/relationships/hyperlink" Target="https://www.brentozar.com/training/think-like-sql-server-engine/" TargetMode="Externa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github.com/brydeno/DatabasePerformance" TargetMode="External"/><Relationship Id="rId5" Type="http://schemas.openxmlformats.org/officeDocument/2006/relationships/image" Target="../media/image31.emf"/><Relationship Id="rId4" Type="http://schemas.openxmlformats.org/officeDocument/2006/relationships/hyperlink" Target="mailto:info@ssw.com.au" TargetMode="Externa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mailto:info@ssw.com.au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github.com/brydeno/DatabasePerformance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8.jpeg"/><Relationship Id="rId7" Type="http://schemas.openxmlformats.org/officeDocument/2006/relationships/image" Target="../media/image10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hyperlink" Target="https://www.linkedin.com/in/brydenoliver" TargetMode="External"/><Relationship Id="rId4" Type="http://schemas.openxmlformats.org/officeDocument/2006/relationships/hyperlink" Target="http://www.linkedin.com/in/brydenoliver" TargetMode="External"/><Relationship Id="rId9" Type="http://schemas.openxmlformats.org/officeDocument/2006/relationships/image" Target="../media/image12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7.sv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/>
          <p:cNvSpPr>
            <a:spLocks noGrp="1"/>
          </p:cNvSpPr>
          <p:nvPr>
            <p:ph type="body" sz="quarter" idx="4294967295"/>
          </p:nvPr>
        </p:nvSpPr>
        <p:spPr>
          <a:xfrm>
            <a:off x="752902" y="436728"/>
            <a:ext cx="10686197" cy="5940327"/>
          </a:xfrm>
        </p:spPr>
        <p:txBody>
          <a:bodyPr anchor="b"/>
          <a:lstStyle/>
          <a:p>
            <a:pPr algn="ctr"/>
            <a:endParaRPr lang="en-AU" sz="1800"/>
          </a:p>
          <a:p>
            <a:pPr algn="ctr"/>
            <a:r>
              <a:rPr lang="en-AU" sz="2400"/>
              <a:t>ENTERPRISE SOFTWARE DEVELOPMENT</a:t>
            </a:r>
            <a:endParaRPr lang="en-AU" sz="1800"/>
          </a:p>
          <a:p>
            <a:pPr algn="ctr"/>
            <a:endParaRPr lang="en-AU" sz="1800"/>
          </a:p>
          <a:p>
            <a:pPr algn="ctr"/>
            <a:endParaRPr lang="en-AU" sz="1800"/>
          </a:p>
          <a:p>
            <a:pPr algn="ctr"/>
            <a:endParaRPr lang="en-AU" sz="1800"/>
          </a:p>
        </p:txBody>
      </p:sp>
      <p:sp>
        <p:nvSpPr>
          <p:cNvPr id="3" name="Subtitle 12"/>
          <p:cNvSpPr txBox="1">
            <a:spLocks/>
          </p:cNvSpPr>
          <p:nvPr/>
        </p:nvSpPr>
        <p:spPr>
          <a:xfrm>
            <a:off x="2727064" y="4365755"/>
            <a:ext cx="6571129" cy="55297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8126" y="2152980"/>
            <a:ext cx="3415748" cy="1818886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1205F54-3DBE-9E1F-3CA5-00FDC112DCB7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Join the Conversation #DatabasePerformance @BrydenOliver</a:t>
            </a:r>
          </a:p>
        </p:txBody>
      </p:sp>
    </p:spTree>
    <p:extLst>
      <p:ext uri="{BB962C8B-B14F-4D97-AF65-F5344CB8AC3E}">
        <p14:creationId xmlns:p14="http://schemas.microsoft.com/office/powerpoint/2010/main" val="30679593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7BE75A-0438-573A-4ACC-C8DD0113E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talk about indexes?</a:t>
            </a:r>
            <a:endParaRPr lang="en-A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19D96D-02B2-C91A-C95D-AD752128064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Easiest way to reduce both IO and CPU pressure</a:t>
            </a:r>
          </a:p>
          <a:p>
            <a:r>
              <a:rPr lang="en-US" dirty="0"/>
              <a:t>Relatively easy to understand</a:t>
            </a:r>
          </a:p>
          <a:p>
            <a:r>
              <a:rPr lang="en-US" dirty="0"/>
              <a:t>We’ll see all this in the demoes later</a:t>
            </a: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DC4FD3-D3BA-B35F-A700-1B9FD135771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Join the Conversation #DatabasePerformance @BrydenOliver</a:t>
            </a:r>
            <a:endParaRPr lang="en-US" dirty="0"/>
          </a:p>
        </p:txBody>
      </p:sp>
      <p:pic>
        <p:nvPicPr>
          <p:cNvPr id="6" name="Picture 5" descr="A picture containing text, shelf, book, indoor&#10;&#10;Description automatically generated">
            <a:extLst>
              <a:ext uri="{FF2B5EF4-FFF2-40B4-BE49-F238E27FC236}">
                <a16:creationId xmlns:a16="http://schemas.microsoft.com/office/drawing/2014/main" id="{C65D5E83-9588-F597-70C7-9EBEC5E9E8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356" y="2717083"/>
            <a:ext cx="3502742" cy="3502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192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Placeholder 30">
            <a:extLst>
              <a:ext uri="{FF2B5EF4-FFF2-40B4-BE49-F238E27FC236}">
                <a16:creationId xmlns:a16="http://schemas.microsoft.com/office/drawing/2014/main" id="{0D1345CB-0627-EA40-A582-93E21D837197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79" t="16515" r="3592"/>
          <a:stretch/>
        </p:blipFill>
        <p:spPr>
          <a:xfrm>
            <a:off x="0" y="54592"/>
            <a:ext cx="12192000" cy="6803408"/>
          </a:xfrm>
        </p:spPr>
      </p:pic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/>
              <a:t>1. Intro</a:t>
            </a:r>
            <a:endParaRPr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5"/>
          </p:nvPr>
        </p:nvSpPr>
        <p:spPr>
          <a:solidFill>
            <a:schemeClr val="tx1">
              <a:alpha val="75000"/>
            </a:schemeClr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en-AU"/>
              <a:t>4. Simple Monitoring</a:t>
            </a:r>
            <a:endParaRPr lang="en-US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AU"/>
              <a:t>3. Execution Plans</a:t>
            </a:r>
            <a:endParaRPr lang="en-US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8"/>
          </p:nvPr>
        </p:nvSpPr>
        <p:spPr>
          <a:solidFill>
            <a:schemeClr val="tx1">
              <a:alpha val="75000"/>
            </a:schemeClr>
          </a:solidFill>
        </p:spPr>
        <p:txBody>
          <a:bodyPr/>
          <a:lstStyle/>
          <a:p>
            <a:r>
              <a:rPr lang="en-AU"/>
              <a:t>5. Selecting appropriate indexes</a:t>
            </a:r>
            <a:endParaRPr lang="en-US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9"/>
          </p:nvPr>
        </p:nvSpPr>
        <p:spPr>
          <a:solidFill>
            <a:schemeClr val="tx1">
              <a:alpha val="75000"/>
            </a:schemeClr>
          </a:solidFill>
        </p:spPr>
        <p:txBody>
          <a:bodyPr/>
          <a:lstStyle/>
          <a:p>
            <a:r>
              <a:rPr lang="en-AU"/>
              <a:t>6. Summary</a:t>
            </a:r>
            <a:endParaRPr lang="en-US"/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20"/>
          </p:nvPr>
        </p:nvSpPr>
        <p:spPr>
          <a:solidFill>
            <a:srgbClr val="D84D49">
              <a:alpha val="75000"/>
            </a:srgbClr>
          </a:solidFill>
        </p:spPr>
        <p:txBody>
          <a:bodyPr>
            <a:normAutofit/>
          </a:bodyPr>
          <a:lstStyle/>
          <a:p>
            <a:r>
              <a:rPr lang="en-AU"/>
              <a:t>2. SQL Server Query Execution</a:t>
            </a:r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>
                <a:solidFill>
                  <a:schemeClr val="bg1"/>
                </a:solidFill>
              </a:rPr>
              <a:t>Agenda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07873C2-A143-014D-99EE-CB2AE3F609CE}"/>
              </a:ext>
            </a:extLst>
          </p:cNvPr>
          <p:cNvSpPr txBox="1"/>
          <p:nvPr/>
        </p:nvSpPr>
        <p:spPr>
          <a:xfrm>
            <a:off x="5029200" y="7772400"/>
            <a:ext cx="0" cy="0"/>
          </a:xfrm>
          <a:prstGeom prst="rect">
            <a:avLst/>
          </a:prstGeom>
          <a:solidFill>
            <a:schemeClr val="bg2">
              <a:lumMod val="25000"/>
              <a:alpha val="75000"/>
            </a:schemeClr>
          </a:solidFill>
        </p:spPr>
        <p:txBody>
          <a:bodyPr wrap="none" rtlCol="0" anchor="ctr">
            <a:normAutofit fontScale="25000" lnSpcReduction="20000"/>
          </a:bodyPr>
          <a:lstStyle/>
          <a:p>
            <a:endParaRPr lang="en-US" err="1">
              <a:solidFill>
                <a:schemeClr val="bg1"/>
              </a:solidFill>
            </a:endParaRPr>
          </a:p>
        </p:txBody>
      </p:sp>
      <p:pic>
        <p:nvPicPr>
          <p:cNvPr id="33" name="Graphic 32">
            <a:extLst>
              <a:ext uri="{FF2B5EF4-FFF2-40B4-BE49-F238E27FC236}">
                <a16:creationId xmlns:a16="http://schemas.microsoft.com/office/drawing/2014/main" id="{89252F9C-8D80-9B4F-9BE0-0C2AE8847C6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1411565">
            <a:off x="4166499" y="647797"/>
            <a:ext cx="457755" cy="457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9800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Arrow: Down 16">
            <a:extLst>
              <a:ext uri="{FF2B5EF4-FFF2-40B4-BE49-F238E27FC236}">
                <a16:creationId xmlns:a16="http://schemas.microsoft.com/office/drawing/2014/main" id="{D26EC1E1-C533-BD8E-3E15-E5C7A6AB4758}"/>
              </a:ext>
            </a:extLst>
          </p:cNvPr>
          <p:cNvSpPr/>
          <p:nvPr/>
        </p:nvSpPr>
        <p:spPr>
          <a:xfrm>
            <a:off x="4095262" y="3509108"/>
            <a:ext cx="199292" cy="386862"/>
          </a:xfrm>
          <a:prstGeom prst="downArrow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8" name="Arrow: Down 17">
            <a:extLst>
              <a:ext uri="{FF2B5EF4-FFF2-40B4-BE49-F238E27FC236}">
                <a16:creationId xmlns:a16="http://schemas.microsoft.com/office/drawing/2014/main" id="{8F30369B-F63F-328F-B9C9-E89E1A7E7BC6}"/>
              </a:ext>
            </a:extLst>
          </p:cNvPr>
          <p:cNvSpPr/>
          <p:nvPr/>
        </p:nvSpPr>
        <p:spPr>
          <a:xfrm>
            <a:off x="4048370" y="4704862"/>
            <a:ext cx="199292" cy="386862"/>
          </a:xfrm>
          <a:prstGeom prst="downArrow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484A59-503C-36B2-DA93-D04B105C86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What happens when a query executes</a:t>
            </a:r>
            <a:r>
              <a:rPr lang="en-US" dirty="0"/>
              <a:t>?</a:t>
            </a:r>
            <a:endParaRPr lang="en-AU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6D01FBA-31E0-77B8-0504-7D61DE650BDF}"/>
              </a:ext>
            </a:extLst>
          </p:cNvPr>
          <p:cNvGrpSpPr/>
          <p:nvPr/>
        </p:nvGrpSpPr>
        <p:grpSpPr>
          <a:xfrm>
            <a:off x="2782277" y="2114062"/>
            <a:ext cx="2864338" cy="4173415"/>
            <a:chOff x="4622800" y="1535723"/>
            <a:chExt cx="2864338" cy="4173415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E9E5399-97BD-23B5-014D-B3B9ED33170C}"/>
                </a:ext>
              </a:extLst>
            </p:cNvPr>
            <p:cNvSpPr/>
            <p:nvPr/>
          </p:nvSpPr>
          <p:spPr>
            <a:xfrm>
              <a:off x="5005754" y="2121877"/>
              <a:ext cx="1996831" cy="80889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Compilation</a:t>
              </a:r>
              <a:endParaRPr lang="en-AU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E6F9139-25E3-99C2-106A-A2FCDF381F7D}"/>
                </a:ext>
              </a:extLst>
            </p:cNvPr>
            <p:cNvSpPr/>
            <p:nvPr/>
          </p:nvSpPr>
          <p:spPr>
            <a:xfrm>
              <a:off x="5005752" y="3317631"/>
              <a:ext cx="1996831" cy="80889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Optimization</a:t>
              </a:r>
              <a:endParaRPr lang="en-AU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C9256C6-FB1E-DB7A-3D35-771F829EB3D0}"/>
                </a:ext>
              </a:extLst>
            </p:cNvPr>
            <p:cNvSpPr/>
            <p:nvPr/>
          </p:nvSpPr>
          <p:spPr>
            <a:xfrm>
              <a:off x="5005753" y="4513385"/>
              <a:ext cx="1996831" cy="80889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Execution</a:t>
              </a:r>
              <a:endParaRPr lang="en-AU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01BDDF6-5A77-19E5-1EA0-094D5CEFCC64}"/>
                </a:ext>
              </a:extLst>
            </p:cNvPr>
            <p:cNvSpPr/>
            <p:nvPr/>
          </p:nvSpPr>
          <p:spPr>
            <a:xfrm>
              <a:off x="4622800" y="1535723"/>
              <a:ext cx="2864338" cy="417341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08C329C-7A3C-52DF-9D1C-DE9D06FE0AE2}"/>
                </a:ext>
              </a:extLst>
            </p:cNvPr>
            <p:cNvSpPr txBox="1"/>
            <p:nvPr/>
          </p:nvSpPr>
          <p:spPr>
            <a:xfrm>
              <a:off x="5267734" y="1615885"/>
              <a:ext cx="157447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/>
                <a:t>SQL Engine</a:t>
              </a:r>
              <a:endParaRPr lang="en-AU" sz="240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EB9D9A0-4C0F-A4B8-8432-D51F9C6A70A8}"/>
              </a:ext>
            </a:extLst>
          </p:cNvPr>
          <p:cNvGrpSpPr/>
          <p:nvPr/>
        </p:nvGrpSpPr>
        <p:grpSpPr>
          <a:xfrm>
            <a:off x="6068645" y="4224216"/>
            <a:ext cx="2864338" cy="2063261"/>
            <a:chOff x="7639538" y="3645877"/>
            <a:chExt cx="2864338" cy="2063261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AA10FD4-DDB4-9DE7-52F1-A513EFAFB265}"/>
                </a:ext>
              </a:extLst>
            </p:cNvPr>
            <p:cNvSpPr/>
            <p:nvPr/>
          </p:nvSpPr>
          <p:spPr>
            <a:xfrm>
              <a:off x="8057663" y="4513385"/>
              <a:ext cx="1996831" cy="808892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Execution</a:t>
              </a:r>
              <a:endParaRPr lang="en-AU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F437B3E-92BD-9414-5FDB-126DEAAFFA5B}"/>
                </a:ext>
              </a:extLst>
            </p:cNvPr>
            <p:cNvSpPr/>
            <p:nvPr/>
          </p:nvSpPr>
          <p:spPr>
            <a:xfrm>
              <a:off x="7639538" y="3645877"/>
              <a:ext cx="2864338" cy="206326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675CDAF-C16B-07BD-B5E8-3B9D5CDA287E}"/>
                </a:ext>
              </a:extLst>
            </p:cNvPr>
            <p:cNvSpPr txBox="1"/>
            <p:nvPr/>
          </p:nvSpPr>
          <p:spPr>
            <a:xfrm>
              <a:off x="7932617" y="3803134"/>
              <a:ext cx="204350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/>
                <a:t>Storage Engine</a:t>
              </a:r>
              <a:endParaRPr lang="en-AU" sz="2400"/>
            </a:p>
          </p:txBody>
        </p:sp>
      </p:grp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015AA800-DFB6-FF84-2EC6-A8F2047C9F17}"/>
              </a:ext>
            </a:extLst>
          </p:cNvPr>
          <p:cNvSpPr/>
          <p:nvPr/>
        </p:nvSpPr>
        <p:spPr>
          <a:xfrm>
            <a:off x="5162060" y="5201139"/>
            <a:ext cx="1324710" cy="179754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8EE61DB3-679D-9428-3661-D9A2D98E30D4}"/>
              </a:ext>
            </a:extLst>
          </p:cNvPr>
          <p:cNvSpPr/>
          <p:nvPr/>
        </p:nvSpPr>
        <p:spPr>
          <a:xfrm rot="10800000">
            <a:off x="5162060" y="5640307"/>
            <a:ext cx="1324710" cy="179754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63236FD-EABC-3D04-E379-F25B82F723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Join the Conversation #DatabasePerformance @BrydenOliver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742878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8BE0AA-30CE-9691-528E-E6E28EEFE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Open Sans Light"/>
                <a:ea typeface="Open Sans Light"/>
                <a:cs typeface="Open Sans Light"/>
              </a:rPr>
              <a:t>Is there more to it than that</a:t>
            </a:r>
            <a:r>
              <a:rPr lang="en-US" dirty="0">
                <a:latin typeface="Open Sans Light"/>
                <a:ea typeface="Open Sans Light"/>
                <a:cs typeface="Open Sans Light"/>
              </a:rPr>
              <a:t>?</a:t>
            </a:r>
            <a:endParaRPr lang="en-AU">
              <a:latin typeface="Open Sans Light"/>
              <a:ea typeface="Open Sans Light"/>
              <a:cs typeface="Open Sans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E90B55-9AC1-1C44-0B33-256B62F9E5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0628" y="1898694"/>
            <a:ext cx="10686196" cy="4394200"/>
          </a:xfrm>
        </p:spPr>
        <p:txBody>
          <a:bodyPr vert="horz" lIns="180000" tIns="46800" rIns="180000" bIns="46800" rtlCol="0" anchor="t">
            <a:normAutofit/>
          </a:bodyPr>
          <a:lstStyle/>
          <a:p>
            <a:pPr marL="342900" marR="0" rtl="0">
              <a:spcBef>
                <a:spcPts val="0"/>
              </a:spcBef>
              <a:spcAft>
                <a:spcPts val="0"/>
              </a:spcAft>
            </a:pPr>
            <a:r>
              <a:rPr lang="en-AU">
                <a:effectLst/>
                <a:latin typeface="Calibri"/>
                <a:ea typeface="Open Sans Light"/>
                <a:cs typeface="Open Sans Light"/>
              </a:rPr>
              <a:t>What the SQL Engine sends to the Storage Engine is called a </a:t>
            </a:r>
            <a:r>
              <a:rPr lang="en-AU" b="1">
                <a:effectLst/>
                <a:latin typeface="Calibri"/>
                <a:ea typeface="Open Sans Light"/>
                <a:cs typeface="Open Sans Light"/>
              </a:rPr>
              <a:t>Query Execution Plan</a:t>
            </a:r>
          </a:p>
          <a:p>
            <a:pPr marL="342900" marR="0" rtl="0">
              <a:spcBef>
                <a:spcPts val="0"/>
              </a:spcBef>
              <a:spcAft>
                <a:spcPts val="0"/>
              </a:spcAft>
            </a:pPr>
            <a:r>
              <a:rPr lang="en-AU">
                <a:latin typeface="Calibri"/>
                <a:ea typeface="Open Sans Light"/>
                <a:cs typeface="Open Sans Light"/>
              </a:rPr>
              <a:t>These are </a:t>
            </a:r>
            <a:r>
              <a:rPr lang="en-AU" err="1">
                <a:latin typeface="Calibri"/>
                <a:ea typeface="Open Sans Light"/>
                <a:cs typeface="Open Sans Light"/>
              </a:rPr>
              <a:t>cachable</a:t>
            </a:r>
            <a:endParaRPr lang="en-AU">
              <a:latin typeface="Calibri"/>
              <a:ea typeface="Open Sans Light"/>
              <a:cs typeface="Open Sans Light"/>
            </a:endParaRPr>
          </a:p>
          <a:p>
            <a:pPr marL="342900" marR="0" rtl="0">
              <a:spcBef>
                <a:spcPts val="0"/>
              </a:spcBef>
              <a:spcAft>
                <a:spcPts val="0"/>
              </a:spcAft>
            </a:pPr>
            <a:r>
              <a:rPr lang="en-AU">
                <a:latin typeface="Calibri"/>
                <a:ea typeface="Open Sans Light"/>
                <a:cs typeface="Open Sans Light"/>
              </a:rPr>
              <a:t>Kept in the </a:t>
            </a:r>
            <a:r>
              <a:rPr lang="en-AU" b="1">
                <a:latin typeface="Calibri"/>
                <a:ea typeface="Open Sans Light"/>
                <a:cs typeface="Open Sans Light"/>
              </a:rPr>
              <a:t>Plan Cache</a:t>
            </a:r>
            <a:endParaRPr lang="en-AU" sz="2800" b="1">
              <a:effectLst/>
              <a:latin typeface="Calibri"/>
              <a:ea typeface="Open Sans Light"/>
              <a:cs typeface="Open Sans Light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628620-EED2-538B-5364-7134CAB216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Join the Conversation #DatabasePerformance @BrydenOliver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11270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Arrow: Right 19">
            <a:extLst>
              <a:ext uri="{FF2B5EF4-FFF2-40B4-BE49-F238E27FC236}">
                <a16:creationId xmlns:a16="http://schemas.microsoft.com/office/drawing/2014/main" id="{8EE61DB3-679D-9428-3661-D9A2D98E30D4}"/>
              </a:ext>
            </a:extLst>
          </p:cNvPr>
          <p:cNvSpPr/>
          <p:nvPr/>
        </p:nvSpPr>
        <p:spPr>
          <a:xfrm rot="10800000">
            <a:off x="6900983" y="5636400"/>
            <a:ext cx="1324710" cy="179754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015AA800-DFB6-FF84-2EC6-A8F2047C9F17}"/>
              </a:ext>
            </a:extLst>
          </p:cNvPr>
          <p:cNvSpPr/>
          <p:nvPr/>
        </p:nvSpPr>
        <p:spPr>
          <a:xfrm>
            <a:off x="6900983" y="5197232"/>
            <a:ext cx="1324710" cy="179754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7" name="Arrow: Down 16">
            <a:extLst>
              <a:ext uri="{FF2B5EF4-FFF2-40B4-BE49-F238E27FC236}">
                <a16:creationId xmlns:a16="http://schemas.microsoft.com/office/drawing/2014/main" id="{D26EC1E1-C533-BD8E-3E15-E5C7A6AB4758}"/>
              </a:ext>
            </a:extLst>
          </p:cNvPr>
          <p:cNvSpPr/>
          <p:nvPr/>
        </p:nvSpPr>
        <p:spPr>
          <a:xfrm>
            <a:off x="5802921" y="3466978"/>
            <a:ext cx="199292" cy="386862"/>
          </a:xfrm>
          <a:prstGeom prst="downArrow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8" name="Arrow: Down 17">
            <a:extLst>
              <a:ext uri="{FF2B5EF4-FFF2-40B4-BE49-F238E27FC236}">
                <a16:creationId xmlns:a16="http://schemas.microsoft.com/office/drawing/2014/main" id="{8F30369B-F63F-328F-B9C9-E89E1A7E7BC6}"/>
              </a:ext>
            </a:extLst>
          </p:cNvPr>
          <p:cNvSpPr/>
          <p:nvPr/>
        </p:nvSpPr>
        <p:spPr>
          <a:xfrm>
            <a:off x="5802921" y="4675765"/>
            <a:ext cx="199292" cy="386862"/>
          </a:xfrm>
          <a:prstGeom prst="downArrow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484A59-503C-36B2-DA93-D04B105C86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What happens when a query executes</a:t>
            </a:r>
            <a:r>
              <a:rPr lang="en-US" dirty="0"/>
              <a:t>? (2)</a:t>
            </a:r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E9E5399-97BD-23B5-014D-B3B9ED33170C}"/>
              </a:ext>
            </a:extLst>
          </p:cNvPr>
          <p:cNvSpPr/>
          <p:nvPr/>
        </p:nvSpPr>
        <p:spPr>
          <a:xfrm>
            <a:off x="4904151" y="2651908"/>
            <a:ext cx="1996831" cy="8217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Compilation</a:t>
            </a:r>
            <a:endParaRPr lang="en-AU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E6F9139-25E3-99C2-106A-A2FCDF381F7D}"/>
              </a:ext>
            </a:extLst>
          </p:cNvPr>
          <p:cNvSpPr/>
          <p:nvPr/>
        </p:nvSpPr>
        <p:spPr>
          <a:xfrm>
            <a:off x="4904152" y="3853997"/>
            <a:ext cx="1996831" cy="8217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Optimization</a:t>
            </a:r>
            <a:endParaRPr lang="en-AU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C9256C6-FB1E-DB7A-3D35-771F829EB3D0}"/>
              </a:ext>
            </a:extLst>
          </p:cNvPr>
          <p:cNvSpPr/>
          <p:nvPr/>
        </p:nvSpPr>
        <p:spPr>
          <a:xfrm>
            <a:off x="4904153" y="5068784"/>
            <a:ext cx="1996831" cy="8217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Execution</a:t>
            </a:r>
            <a:endParaRPr lang="en-AU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01BDDF6-5A77-19E5-1EA0-094D5CEFCC64}"/>
              </a:ext>
            </a:extLst>
          </p:cNvPr>
          <p:cNvSpPr/>
          <p:nvPr/>
        </p:nvSpPr>
        <p:spPr>
          <a:xfrm>
            <a:off x="1398954" y="2043725"/>
            <a:ext cx="5986585" cy="4239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08C329C-7A3C-52DF-9D1C-DE9D06FE0AE2}"/>
              </a:ext>
            </a:extLst>
          </p:cNvPr>
          <p:cNvSpPr txBox="1"/>
          <p:nvPr/>
        </p:nvSpPr>
        <p:spPr>
          <a:xfrm>
            <a:off x="3993826" y="2054610"/>
            <a:ext cx="1574470" cy="4690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SQL Engine</a:t>
            </a:r>
            <a:endParaRPr lang="en-AU" sz="240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EB9D9A0-4C0F-A4B8-8432-D51F9C6A70A8}"/>
              </a:ext>
            </a:extLst>
          </p:cNvPr>
          <p:cNvGrpSpPr/>
          <p:nvPr/>
        </p:nvGrpSpPr>
        <p:grpSpPr>
          <a:xfrm>
            <a:off x="7807568" y="4220309"/>
            <a:ext cx="2864338" cy="2063261"/>
            <a:chOff x="7639538" y="3645877"/>
            <a:chExt cx="2864338" cy="2063261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AA10FD4-DDB4-9DE7-52F1-A513EFAFB265}"/>
                </a:ext>
              </a:extLst>
            </p:cNvPr>
            <p:cNvSpPr/>
            <p:nvPr/>
          </p:nvSpPr>
          <p:spPr>
            <a:xfrm>
              <a:off x="8057663" y="4513385"/>
              <a:ext cx="1996831" cy="808892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Execution</a:t>
              </a:r>
              <a:endParaRPr lang="en-AU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F437B3E-92BD-9414-5FDB-126DEAAFFA5B}"/>
                </a:ext>
              </a:extLst>
            </p:cNvPr>
            <p:cNvSpPr/>
            <p:nvPr/>
          </p:nvSpPr>
          <p:spPr>
            <a:xfrm>
              <a:off x="7639538" y="3645877"/>
              <a:ext cx="2864338" cy="206326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675CDAF-C16B-07BD-B5E8-3B9D5CDA287E}"/>
                </a:ext>
              </a:extLst>
            </p:cNvPr>
            <p:cNvSpPr txBox="1"/>
            <p:nvPr/>
          </p:nvSpPr>
          <p:spPr>
            <a:xfrm>
              <a:off x="7932617" y="3803134"/>
              <a:ext cx="204350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/>
                <a:t>Storage Engine</a:t>
              </a:r>
              <a:endParaRPr lang="en-AU" sz="2400"/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011D8A69-EFF8-1357-3528-D3664F110A47}"/>
              </a:ext>
            </a:extLst>
          </p:cNvPr>
          <p:cNvSpPr/>
          <p:nvPr/>
        </p:nvSpPr>
        <p:spPr>
          <a:xfrm>
            <a:off x="1703755" y="2651909"/>
            <a:ext cx="1996831" cy="8217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Plan Cache</a:t>
            </a:r>
            <a:endParaRPr lang="en-AU"/>
          </a:p>
        </p:txBody>
      </p: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EDAAD203-494D-A0B6-4D98-0EDC981E21AA}"/>
              </a:ext>
            </a:extLst>
          </p:cNvPr>
          <p:cNvCxnSpPr>
            <a:stCxn id="3" idx="2"/>
            <a:endCxn id="8" idx="1"/>
          </p:cNvCxnSpPr>
          <p:nvPr/>
        </p:nvCxnSpPr>
        <p:spPr>
          <a:xfrm rot="16200000" flipH="1">
            <a:off x="2800167" y="3375681"/>
            <a:ext cx="2005991" cy="220198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6E1448F8-5961-9FCE-F8C8-93C17077DB31}"/>
              </a:ext>
            </a:extLst>
          </p:cNvPr>
          <p:cNvCxnSpPr>
            <a:stCxn id="3" idx="3"/>
            <a:endCxn id="4" idx="1"/>
          </p:cNvCxnSpPr>
          <p:nvPr/>
        </p:nvCxnSpPr>
        <p:spPr>
          <a:xfrm flipV="1">
            <a:off x="3700586" y="3062792"/>
            <a:ext cx="1203565" cy="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BE7074E1-E96B-EEAA-5228-FB01B5575B9E}"/>
              </a:ext>
            </a:extLst>
          </p:cNvPr>
          <p:cNvSpPr txBox="1"/>
          <p:nvPr/>
        </p:nvSpPr>
        <p:spPr>
          <a:xfrm>
            <a:off x="3786586" y="2760036"/>
            <a:ext cx="10315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Not found</a:t>
            </a:r>
            <a:endParaRPr lang="en-AU" sz="160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189CB10-A93F-1535-A13F-E2F1E6EDB4FF}"/>
              </a:ext>
            </a:extLst>
          </p:cNvPr>
          <p:cNvSpPr txBox="1"/>
          <p:nvPr/>
        </p:nvSpPr>
        <p:spPr>
          <a:xfrm>
            <a:off x="2755022" y="5087817"/>
            <a:ext cx="19606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Query found in cache</a:t>
            </a:r>
            <a:endParaRPr lang="en-AU" sz="160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13CDE3-2258-5CDB-1009-AA83A82923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Join the Conversation #DatabasePerformance @BrydenOliver</a:t>
            </a:r>
            <a:endParaRPr lang="en-AU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CBD9C93-453B-3EAE-43CC-DD6821DB54F1}"/>
              </a:ext>
            </a:extLst>
          </p:cNvPr>
          <p:cNvCxnSpPr>
            <a:stCxn id="7" idx="1"/>
            <a:endCxn id="3" idx="2"/>
          </p:cNvCxnSpPr>
          <p:nvPr/>
        </p:nvCxnSpPr>
        <p:spPr>
          <a:xfrm flipH="1" flipV="1">
            <a:off x="2702171" y="3473677"/>
            <a:ext cx="2201981" cy="7912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21919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Placeholder 30">
            <a:extLst>
              <a:ext uri="{FF2B5EF4-FFF2-40B4-BE49-F238E27FC236}">
                <a16:creationId xmlns:a16="http://schemas.microsoft.com/office/drawing/2014/main" id="{0D1345CB-0627-EA40-A582-93E21D837197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79" t="16515" r="3592"/>
          <a:stretch/>
        </p:blipFill>
        <p:spPr>
          <a:xfrm>
            <a:off x="0" y="54592"/>
            <a:ext cx="12192000" cy="6803408"/>
          </a:xfrm>
        </p:spPr>
      </p:pic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/>
              <a:t>1. Intro</a:t>
            </a:r>
            <a:endParaRPr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5"/>
          </p:nvPr>
        </p:nvSpPr>
        <p:spPr>
          <a:solidFill>
            <a:schemeClr val="tx1">
              <a:alpha val="75000"/>
            </a:schemeClr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en-AU"/>
              <a:t>4. Simple Monitoring</a:t>
            </a:r>
            <a:endParaRPr lang="en-US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7"/>
          </p:nvPr>
        </p:nvSpPr>
        <p:spPr>
          <a:solidFill>
            <a:srgbClr val="D84D49">
              <a:alpha val="75000"/>
            </a:srgbClr>
          </a:solidFill>
        </p:spPr>
        <p:txBody>
          <a:bodyPr/>
          <a:lstStyle/>
          <a:p>
            <a:r>
              <a:rPr lang="en-AU"/>
              <a:t>3. Execution Plans</a:t>
            </a:r>
            <a:endParaRPr lang="en-US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8"/>
          </p:nvPr>
        </p:nvSpPr>
        <p:spPr>
          <a:solidFill>
            <a:schemeClr val="tx1">
              <a:alpha val="75000"/>
            </a:schemeClr>
          </a:solidFill>
        </p:spPr>
        <p:txBody>
          <a:bodyPr/>
          <a:lstStyle/>
          <a:p>
            <a:r>
              <a:rPr lang="en-AU"/>
              <a:t>5. Selecting appropriate indexes</a:t>
            </a:r>
            <a:endParaRPr lang="en-US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9"/>
          </p:nvPr>
        </p:nvSpPr>
        <p:spPr>
          <a:solidFill>
            <a:schemeClr val="tx1">
              <a:alpha val="75000"/>
            </a:schemeClr>
          </a:solidFill>
        </p:spPr>
        <p:txBody>
          <a:bodyPr/>
          <a:lstStyle/>
          <a:p>
            <a:r>
              <a:rPr lang="en-AU"/>
              <a:t>6. Summary</a:t>
            </a:r>
            <a:endParaRPr lang="en-US"/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20"/>
          </p:nvPr>
        </p:nvSpPr>
        <p:spPr>
          <a:solidFill>
            <a:schemeClr val="tx1">
              <a:alpha val="75000"/>
            </a:schemeClr>
          </a:solidFill>
        </p:spPr>
        <p:txBody>
          <a:bodyPr>
            <a:normAutofit/>
          </a:bodyPr>
          <a:lstStyle/>
          <a:p>
            <a:r>
              <a:rPr lang="en-AU"/>
              <a:t>2. SQL Server Query Execution</a:t>
            </a:r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>
                <a:solidFill>
                  <a:schemeClr val="bg1"/>
                </a:solidFill>
              </a:rPr>
              <a:t>Agenda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07873C2-A143-014D-99EE-CB2AE3F609CE}"/>
              </a:ext>
            </a:extLst>
          </p:cNvPr>
          <p:cNvSpPr txBox="1"/>
          <p:nvPr/>
        </p:nvSpPr>
        <p:spPr>
          <a:xfrm>
            <a:off x="5029200" y="7772400"/>
            <a:ext cx="0" cy="0"/>
          </a:xfrm>
          <a:prstGeom prst="rect">
            <a:avLst/>
          </a:prstGeom>
          <a:solidFill>
            <a:schemeClr val="bg2">
              <a:lumMod val="25000"/>
              <a:alpha val="75000"/>
            </a:schemeClr>
          </a:solidFill>
        </p:spPr>
        <p:txBody>
          <a:bodyPr wrap="none" rtlCol="0" anchor="ctr">
            <a:normAutofit fontScale="25000" lnSpcReduction="20000"/>
          </a:bodyPr>
          <a:lstStyle/>
          <a:p>
            <a:endParaRPr lang="en-US" err="1">
              <a:solidFill>
                <a:schemeClr val="bg1"/>
              </a:solidFill>
            </a:endParaRPr>
          </a:p>
        </p:txBody>
      </p:sp>
      <p:pic>
        <p:nvPicPr>
          <p:cNvPr id="33" name="Graphic 32">
            <a:extLst>
              <a:ext uri="{FF2B5EF4-FFF2-40B4-BE49-F238E27FC236}">
                <a16:creationId xmlns:a16="http://schemas.microsoft.com/office/drawing/2014/main" id="{89252F9C-8D80-9B4F-9BE0-0C2AE8847C6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1411565">
            <a:off x="4166499" y="647797"/>
            <a:ext cx="457755" cy="457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349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DC38C-BDA9-5402-3826-DC19FE50A3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do we care</a:t>
            </a:r>
            <a:r>
              <a:rPr lang="en-US" dirty="0"/>
              <a:t>?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138557-001A-02C5-09C1-3FF54B1B09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180000" tIns="46800" rIns="180000" bIns="46800" rtlCol="0" anchor="t">
            <a:normAutofit/>
          </a:bodyPr>
          <a:lstStyle/>
          <a:p>
            <a:r>
              <a:rPr lang="en-US">
                <a:latin typeface="Calibri"/>
                <a:ea typeface="Open Sans Light"/>
                <a:cs typeface="Open Sans Light"/>
              </a:rPr>
              <a:t>Because we can see the plan</a:t>
            </a:r>
          </a:p>
          <a:p>
            <a:r>
              <a:rPr lang="en-US">
                <a:latin typeface="Calibri"/>
                <a:ea typeface="Open Sans Light"/>
                <a:cs typeface="Open Sans Light"/>
              </a:rPr>
              <a:t>Plans tell you lots of stuff</a:t>
            </a:r>
          </a:p>
          <a:p>
            <a:r>
              <a:rPr lang="en-US">
                <a:latin typeface="Calibri"/>
                <a:ea typeface="Open Sans Light"/>
                <a:cs typeface="Open Sans Light"/>
              </a:rPr>
              <a:t>Let’s dive in</a:t>
            </a:r>
            <a:endParaRPr lang="en-AU">
              <a:latin typeface="Calibri"/>
              <a:ea typeface="Open Sans Light"/>
              <a:cs typeface="Open Sans Light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B81E37-11AA-4ABE-AFB7-A3A077E948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Join the Conversation #DatabasePerformance @BrydenOliver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48528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61D82-04B5-22DA-7A6C-D3E5BFB12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DEMO stuff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95692F-F06D-BE00-9DEB-A56B6CDEDA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4655" y="1731680"/>
            <a:ext cx="10686196" cy="4394200"/>
          </a:xfrm>
        </p:spPr>
        <p:txBody>
          <a:bodyPr vert="horz" lIns="180000" tIns="46800" rIns="180000" bIns="46800" rtlCol="0" anchor="t">
            <a:normAutofit fontScale="77500" lnSpcReduction="20000"/>
          </a:bodyPr>
          <a:lstStyle/>
          <a:p>
            <a:r>
              <a:rPr lang="en-US">
                <a:latin typeface="Calibri"/>
                <a:ea typeface="Open Sans Light"/>
                <a:cs typeface="Open Sans Light"/>
              </a:rPr>
              <a:t>How to include plans when executing SQL</a:t>
            </a:r>
          </a:p>
          <a:p>
            <a:r>
              <a:rPr lang="en-US">
                <a:latin typeface="Calibri"/>
                <a:ea typeface="Open Sans Light"/>
                <a:cs typeface="Open Sans Light"/>
              </a:rPr>
              <a:t>Viewing plans</a:t>
            </a:r>
          </a:p>
          <a:p>
            <a:pPr lvl="1"/>
            <a:r>
              <a:rPr lang="en-US">
                <a:latin typeface="Calibri"/>
                <a:ea typeface="Open Sans Light"/>
                <a:cs typeface="Open Sans Light"/>
              </a:rPr>
              <a:t>SSMS Plan Viewer</a:t>
            </a:r>
          </a:p>
          <a:p>
            <a:pPr lvl="1"/>
            <a:r>
              <a:rPr lang="en-US">
                <a:latin typeface="Calibri"/>
                <a:ea typeface="Open Sans Light"/>
                <a:cs typeface="Open Sans Light"/>
              </a:rPr>
              <a:t>Raw (XML)</a:t>
            </a:r>
          </a:p>
          <a:p>
            <a:pPr lvl="1"/>
            <a:r>
              <a:rPr lang="en-US">
                <a:latin typeface="Calibri"/>
                <a:ea typeface="Open Sans Light"/>
                <a:cs typeface="Open Sans Light"/>
              </a:rPr>
              <a:t>Spotlight Tuning Pack (only upon execution), SSMS 18 or less</a:t>
            </a:r>
          </a:p>
          <a:p>
            <a:r>
              <a:rPr lang="en-US">
                <a:latin typeface="Calibri"/>
                <a:ea typeface="Open Sans Light"/>
                <a:cs typeface="Open Sans Light"/>
              </a:rPr>
              <a:t>Choose the ones you like most, all are free</a:t>
            </a:r>
          </a:p>
          <a:p>
            <a:endParaRPr lang="en-US">
              <a:latin typeface="Calibri"/>
            </a:endParaRPr>
          </a:p>
          <a:p>
            <a:r>
              <a:rPr lang="en-US">
                <a:latin typeface="Calibri"/>
                <a:ea typeface="Open Sans Light"/>
                <a:cs typeface="Open Sans Light"/>
              </a:rPr>
              <a:t>I’ll use SSMS Plan Viewer for the rest of this session</a:t>
            </a:r>
            <a:endParaRPr lang="en-AU">
              <a:latin typeface="Calibri"/>
              <a:ea typeface="Open Sans Light"/>
              <a:cs typeface="Open Sans Light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BB935C-1753-E381-1FCB-E6662FE757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Join the Conversation #DatabasePerformance @BrydenOliver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222494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6116B6-41F1-0652-E325-0338E3A663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stats are </a:t>
            </a:r>
            <a:r>
              <a:rPr lang="en-US" dirty="0"/>
              <a:t>available?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260489-2751-D0D0-D782-86DF86E318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2902" y="1773433"/>
            <a:ext cx="4167056" cy="4394200"/>
          </a:xfrm>
        </p:spPr>
        <p:txBody>
          <a:bodyPr vert="horz" lIns="180000" tIns="46800" rIns="180000" bIns="46800" rtlCol="0" anchor="t">
            <a:normAutofit fontScale="92500" lnSpcReduction="20000"/>
          </a:bodyPr>
          <a:lstStyle/>
          <a:p>
            <a:r>
              <a:rPr lang="en-US">
                <a:latin typeface="Calibri"/>
                <a:ea typeface="Open Sans Light"/>
                <a:cs typeface="Open Sans Light"/>
              </a:rPr>
              <a:t>Execution  Count</a:t>
            </a:r>
          </a:p>
          <a:p>
            <a:r>
              <a:rPr lang="en-US">
                <a:latin typeface="Calibri"/>
                <a:ea typeface="Open Sans Light"/>
                <a:cs typeface="Open Sans Light"/>
              </a:rPr>
              <a:t>Duration (</a:t>
            </a:r>
            <a:r>
              <a:rPr lang="en-US" err="1">
                <a:latin typeface="Calibri"/>
                <a:ea typeface="Open Sans Light"/>
                <a:cs typeface="Open Sans Light"/>
              </a:rPr>
              <a:t>ms</a:t>
            </a:r>
            <a:r>
              <a:rPr lang="en-US">
                <a:latin typeface="Calibri"/>
                <a:ea typeface="Open Sans Light"/>
                <a:cs typeface="Open Sans Light"/>
              </a:rPr>
              <a:t>)</a:t>
            </a:r>
          </a:p>
          <a:p>
            <a:r>
              <a:rPr lang="en-US" b="1">
                <a:latin typeface="Calibri"/>
                <a:ea typeface="Open Sans Light"/>
                <a:cs typeface="Open Sans Light"/>
              </a:rPr>
              <a:t>CPU Time (</a:t>
            </a:r>
            <a:r>
              <a:rPr lang="en-US" b="1" err="1">
                <a:latin typeface="Calibri"/>
                <a:ea typeface="Open Sans Light"/>
                <a:cs typeface="Open Sans Light"/>
              </a:rPr>
              <a:t>ms</a:t>
            </a:r>
            <a:r>
              <a:rPr lang="en-US" b="1">
                <a:latin typeface="Calibri"/>
                <a:ea typeface="Open Sans Light"/>
                <a:cs typeface="Open Sans Light"/>
              </a:rPr>
              <a:t>)</a:t>
            </a:r>
          </a:p>
          <a:p>
            <a:r>
              <a:rPr lang="en-US" b="1">
                <a:latin typeface="Calibri"/>
                <a:ea typeface="Open Sans Light"/>
                <a:cs typeface="Open Sans Light"/>
              </a:rPr>
              <a:t>Logical Reads (KB)</a:t>
            </a:r>
          </a:p>
          <a:p>
            <a:r>
              <a:rPr lang="en-US" b="1">
                <a:latin typeface="Calibri"/>
                <a:ea typeface="Open Sans Light"/>
                <a:cs typeface="Open Sans Light"/>
              </a:rPr>
              <a:t>Logical Writes (KB)</a:t>
            </a:r>
          </a:p>
          <a:p>
            <a:r>
              <a:rPr lang="en-US" b="1">
                <a:latin typeface="Calibri"/>
                <a:ea typeface="Open Sans Light"/>
                <a:cs typeface="Open Sans Light"/>
              </a:rPr>
              <a:t>Physical Reads (KB)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440AEE-70D9-21CE-6F4E-49D91CC7D6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Join the Conversation #DatabasePerformance @BrydenOliver</a:t>
            </a:r>
            <a:endParaRPr lang="en-AU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9AFB561-B8D0-223E-2A6A-8AC9ED732006}"/>
              </a:ext>
            </a:extLst>
          </p:cNvPr>
          <p:cNvSpPr txBox="1">
            <a:spLocks/>
          </p:cNvSpPr>
          <p:nvPr/>
        </p:nvSpPr>
        <p:spPr>
          <a:xfrm>
            <a:off x="5841442" y="1773433"/>
            <a:ext cx="5232507" cy="4394200"/>
          </a:xfrm>
          <a:prstGeom prst="rect">
            <a:avLst/>
          </a:prstGeom>
        </p:spPr>
        <p:txBody>
          <a:bodyPr vert="horz" lIns="180000" tIns="46800" rIns="180000" bIns="46800" rtlCol="0" anchor="t">
            <a:normAutofit fontScale="92500" lnSpcReduction="20000"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Calibri"/>
                <a:ea typeface="Open Sans Light"/>
                <a:cs typeface="Open Sans Light"/>
              </a:rPr>
              <a:t>CLR Time (</a:t>
            </a:r>
            <a:r>
              <a:rPr lang="en-US" err="1">
                <a:latin typeface="Calibri"/>
                <a:ea typeface="Open Sans Light"/>
                <a:cs typeface="Open Sans Light"/>
              </a:rPr>
              <a:t>ms</a:t>
            </a:r>
            <a:r>
              <a:rPr lang="en-US">
                <a:latin typeface="Calibri"/>
                <a:ea typeface="Open Sans Light"/>
                <a:cs typeface="Open Sans Light"/>
              </a:rPr>
              <a:t>)</a:t>
            </a:r>
          </a:p>
          <a:p>
            <a:r>
              <a:rPr lang="en-US">
                <a:latin typeface="Calibri"/>
                <a:ea typeface="Open Sans Light"/>
                <a:cs typeface="Open Sans Light"/>
              </a:rPr>
              <a:t>DOP (Degree of parallelism)</a:t>
            </a:r>
          </a:p>
          <a:p>
            <a:r>
              <a:rPr lang="en-US">
                <a:latin typeface="Calibri"/>
                <a:ea typeface="Open Sans Light"/>
                <a:cs typeface="Open Sans Light"/>
              </a:rPr>
              <a:t>Memory Consumption (KB)</a:t>
            </a:r>
          </a:p>
          <a:p>
            <a:r>
              <a:rPr lang="en-US">
                <a:latin typeface="Calibri"/>
                <a:ea typeface="Open Sans Light"/>
                <a:cs typeface="Open Sans Light"/>
              </a:rPr>
              <a:t>Row Count</a:t>
            </a:r>
          </a:p>
          <a:p>
            <a:r>
              <a:rPr lang="en-US">
                <a:latin typeface="Calibri"/>
                <a:ea typeface="Open Sans Light"/>
                <a:cs typeface="Open Sans Light"/>
              </a:rPr>
              <a:t>Log Memory Used </a:t>
            </a:r>
            <a:r>
              <a:rPr lang="en-US" err="1">
                <a:latin typeface="Calibri"/>
                <a:ea typeface="Open Sans Light"/>
                <a:cs typeface="Open Sans Light"/>
              </a:rPr>
              <a:t>Kb</a:t>
            </a:r>
            <a:endParaRPr lang="en-US">
              <a:latin typeface="Calibri"/>
              <a:ea typeface="Open Sans Light"/>
              <a:cs typeface="Open Sans Light"/>
            </a:endParaRPr>
          </a:p>
          <a:p>
            <a:r>
              <a:rPr lang="en-US">
                <a:latin typeface="Calibri"/>
                <a:ea typeface="Open Sans Light"/>
                <a:cs typeface="Open Sans Light"/>
              </a:rPr>
              <a:t>Temp DB Memory Used </a:t>
            </a:r>
            <a:r>
              <a:rPr lang="en-US" err="1">
                <a:latin typeface="Calibri"/>
                <a:ea typeface="Open Sans Light"/>
                <a:cs typeface="Open Sans Light"/>
              </a:rPr>
              <a:t>Kb</a:t>
            </a:r>
            <a:endParaRPr lang="en-AU">
              <a:latin typeface="Calibri"/>
              <a:ea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852365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Placeholder 30">
            <a:extLst>
              <a:ext uri="{FF2B5EF4-FFF2-40B4-BE49-F238E27FC236}">
                <a16:creationId xmlns:a16="http://schemas.microsoft.com/office/drawing/2014/main" id="{0D1345CB-0627-EA40-A582-93E21D837197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79" t="16515" r="3592"/>
          <a:stretch/>
        </p:blipFill>
        <p:spPr>
          <a:xfrm>
            <a:off x="0" y="54592"/>
            <a:ext cx="12192000" cy="6803408"/>
          </a:xfrm>
        </p:spPr>
      </p:pic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/>
              <a:t>1. Intro</a:t>
            </a:r>
            <a:endParaRPr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5"/>
          </p:nvPr>
        </p:nvSpPr>
        <p:spPr>
          <a:solidFill>
            <a:srgbClr val="D84D49">
              <a:alpha val="75000"/>
            </a:srgbClr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en-AU"/>
              <a:t>4. Simple Monitoring</a:t>
            </a:r>
            <a:endParaRPr lang="en-US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AU"/>
              <a:t>3. Execution Plans</a:t>
            </a:r>
            <a:endParaRPr lang="en-US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8"/>
          </p:nvPr>
        </p:nvSpPr>
        <p:spPr>
          <a:solidFill>
            <a:schemeClr val="tx1">
              <a:alpha val="75000"/>
            </a:schemeClr>
          </a:solidFill>
        </p:spPr>
        <p:txBody>
          <a:bodyPr/>
          <a:lstStyle/>
          <a:p>
            <a:r>
              <a:rPr lang="en-AU"/>
              <a:t>5. Selecting appropriate indexes</a:t>
            </a:r>
            <a:endParaRPr lang="en-US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9"/>
          </p:nvPr>
        </p:nvSpPr>
        <p:spPr>
          <a:solidFill>
            <a:schemeClr val="tx1">
              <a:alpha val="75000"/>
            </a:schemeClr>
          </a:solidFill>
        </p:spPr>
        <p:txBody>
          <a:bodyPr/>
          <a:lstStyle/>
          <a:p>
            <a:r>
              <a:rPr lang="en-AU"/>
              <a:t>6. Summary</a:t>
            </a:r>
            <a:endParaRPr lang="en-US"/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20"/>
          </p:nvPr>
        </p:nvSpPr>
        <p:spPr>
          <a:solidFill>
            <a:schemeClr val="tx1">
              <a:alpha val="75000"/>
            </a:schemeClr>
          </a:solidFill>
        </p:spPr>
        <p:txBody>
          <a:bodyPr>
            <a:normAutofit/>
          </a:bodyPr>
          <a:lstStyle/>
          <a:p>
            <a:r>
              <a:rPr lang="en-AU"/>
              <a:t>2. SQL Server Query Execution</a:t>
            </a:r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>
                <a:solidFill>
                  <a:schemeClr val="bg1"/>
                </a:solidFill>
              </a:rPr>
              <a:t>Agenda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07873C2-A143-014D-99EE-CB2AE3F609CE}"/>
              </a:ext>
            </a:extLst>
          </p:cNvPr>
          <p:cNvSpPr txBox="1"/>
          <p:nvPr/>
        </p:nvSpPr>
        <p:spPr>
          <a:xfrm>
            <a:off x="5029200" y="7772400"/>
            <a:ext cx="0" cy="0"/>
          </a:xfrm>
          <a:prstGeom prst="rect">
            <a:avLst/>
          </a:prstGeom>
          <a:solidFill>
            <a:schemeClr val="bg2">
              <a:lumMod val="25000"/>
              <a:alpha val="75000"/>
            </a:schemeClr>
          </a:solidFill>
        </p:spPr>
        <p:txBody>
          <a:bodyPr wrap="none" rtlCol="0" anchor="ctr">
            <a:normAutofit fontScale="25000" lnSpcReduction="20000"/>
          </a:bodyPr>
          <a:lstStyle/>
          <a:p>
            <a:endParaRPr lang="en-US" err="1">
              <a:solidFill>
                <a:schemeClr val="bg1"/>
              </a:solidFill>
            </a:endParaRPr>
          </a:p>
        </p:txBody>
      </p:sp>
      <p:pic>
        <p:nvPicPr>
          <p:cNvPr id="33" name="Graphic 32">
            <a:extLst>
              <a:ext uri="{FF2B5EF4-FFF2-40B4-BE49-F238E27FC236}">
                <a16:creationId xmlns:a16="http://schemas.microsoft.com/office/drawing/2014/main" id="{89252F9C-8D80-9B4F-9BE0-0C2AE8847C6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1411565">
            <a:off x="4166499" y="647797"/>
            <a:ext cx="457755" cy="457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8974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13" name="Subtitle 12"/>
          <p:cNvSpPr>
            <a:spLocks noGrp="1"/>
          </p:cNvSpPr>
          <p:nvPr>
            <p:ph type="subTitle" idx="1"/>
          </p:nvPr>
        </p:nvSpPr>
        <p:spPr>
          <a:xfrm>
            <a:off x="5268035" y="5355456"/>
            <a:ext cx="6923965" cy="864369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70000"/>
              </a:lnSpc>
            </a:pPr>
            <a:r>
              <a:rPr lang="en-AU"/>
              <a:t>Version 4.0 by SSW Design</a:t>
            </a:r>
            <a:br>
              <a:rPr lang="en-AU"/>
            </a:br>
            <a:r>
              <a:rPr lang="en-AU"/>
              <a:t>Tip: Slides have additional info in View | Notes.</a:t>
            </a:r>
            <a:endParaRPr lang="en-US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SSW Template</a:t>
            </a:r>
            <a:endParaRPr lang="en-US" sz="270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Join the Conversation #DatabasePerformance @BrydenOliver</a:t>
            </a:r>
          </a:p>
        </p:txBody>
      </p:sp>
    </p:spTree>
    <p:extLst>
      <p:ext uri="{BB962C8B-B14F-4D97-AF65-F5344CB8AC3E}">
        <p14:creationId xmlns:p14="http://schemas.microsoft.com/office/powerpoint/2010/main" val="32669597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F49E43-FAFC-5BA1-52D3-C04B9419F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Which ones are important?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066B90-7853-88F1-07AA-A17F3E34F2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180000" tIns="46800" rIns="180000" bIns="46800" rtlCol="0" anchor="t">
            <a:normAutofit/>
          </a:bodyPr>
          <a:lstStyle/>
          <a:p>
            <a:r>
              <a:rPr lang="en-US">
                <a:latin typeface="Calibri"/>
                <a:ea typeface="Open Sans Light"/>
                <a:cs typeface="Open Sans Light"/>
              </a:rPr>
              <a:t>Well it depends </a:t>
            </a:r>
            <a:r>
              <a:rPr lang="en-US">
                <a:latin typeface="Calibri"/>
                <a:ea typeface="Open Sans Light"/>
                <a:cs typeface="Open Sans Light"/>
                <a:sym typeface="Wingdings" panose="05000000000000000000" pitchFamily="2" charset="2"/>
              </a:rPr>
              <a:t></a:t>
            </a:r>
            <a:endParaRPr lang="en-US">
              <a:latin typeface="Calibri"/>
              <a:ea typeface="Open Sans Light"/>
              <a:cs typeface="Open Sans Light"/>
            </a:endParaRPr>
          </a:p>
          <a:p>
            <a:r>
              <a:rPr lang="en-US">
                <a:latin typeface="Calibri"/>
                <a:ea typeface="Open Sans Light"/>
                <a:cs typeface="Open Sans Light"/>
              </a:rPr>
              <a:t>What resources are constraining SQL Server?</a:t>
            </a:r>
          </a:p>
          <a:p>
            <a:r>
              <a:rPr lang="en-US" b="1">
                <a:latin typeface="Calibri"/>
                <a:ea typeface="Open Sans Light"/>
                <a:cs typeface="Open Sans Light"/>
              </a:rPr>
              <a:t>How can we find that out?</a:t>
            </a:r>
          </a:p>
          <a:p>
            <a:r>
              <a:rPr lang="en-AU">
                <a:latin typeface="Calibri"/>
                <a:ea typeface="Open Sans Light"/>
                <a:cs typeface="Open Sans Light"/>
              </a:rPr>
              <a:t>What can we do about it in our queries?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C7E7AE-CAF7-7EBB-350B-31A4F2AD6A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Join the Conversation #DatabasePerformance @BrydenOliver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861029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9E7E1C-C7B3-E4F0-700B-2CF0948EE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DEMO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854DF4-2B46-B4AD-10E1-9B8879F609F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 vert="horz" lIns="180000" tIns="46800" rIns="180000" bIns="46800" rtlCol="0" anchor="t">
            <a:normAutofit/>
          </a:bodyPr>
          <a:lstStyle/>
          <a:p>
            <a:r>
              <a:rPr lang="en-US">
                <a:latin typeface="Calibri"/>
                <a:ea typeface="Open Sans Light"/>
                <a:cs typeface="Open Sans Light"/>
              </a:rPr>
              <a:t>Getting I/O and CPU numbers</a:t>
            </a:r>
          </a:p>
          <a:p>
            <a:pPr lvl="1"/>
            <a:r>
              <a:rPr lang="en-US">
                <a:latin typeface="Calibri"/>
                <a:ea typeface="Open Sans Light"/>
                <a:cs typeface="Open Sans Light"/>
              </a:rPr>
              <a:t>SSMS - Reports – Performance Dashboard– Historical Waits</a:t>
            </a:r>
          </a:p>
          <a:p>
            <a:r>
              <a:rPr lang="en-US">
                <a:latin typeface="Calibri"/>
                <a:ea typeface="Open Sans Light"/>
                <a:cs typeface="Open Sans Light"/>
              </a:rPr>
              <a:t>Now we know what pressure SQL Server is under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82EEB9-5095-1A0E-7CB9-1E58FFC5B3AD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Join the Conversation #DatabasePerformance @BrydenOliver</a:t>
            </a:r>
          </a:p>
        </p:txBody>
      </p:sp>
    </p:spTree>
    <p:extLst>
      <p:ext uri="{BB962C8B-B14F-4D97-AF65-F5344CB8AC3E}">
        <p14:creationId xmlns:p14="http://schemas.microsoft.com/office/powerpoint/2010/main" val="25736374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AE528-5BE9-4950-896E-CAA66B4111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DEMO - How to get plans</a:t>
            </a:r>
            <a:r>
              <a:rPr lang="en-US" dirty="0"/>
              <a:t>?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77DC79-2959-1B4C-B155-3185C07612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3779" y="1752556"/>
            <a:ext cx="10686196" cy="4394200"/>
          </a:xfrm>
        </p:spPr>
        <p:txBody>
          <a:bodyPr vert="horz" lIns="180000" tIns="46800" rIns="180000" bIns="46800" rtlCol="0" anchor="t">
            <a:normAutofit/>
          </a:bodyPr>
          <a:lstStyle/>
          <a:p>
            <a:r>
              <a:rPr lang="en-US">
                <a:latin typeface="Calibri"/>
                <a:ea typeface="Open Sans Light"/>
                <a:cs typeface="Open Sans Light"/>
              </a:rPr>
              <a:t>Include Execution Plan</a:t>
            </a:r>
          </a:p>
          <a:p>
            <a:r>
              <a:rPr lang="en-US">
                <a:latin typeface="Calibri"/>
                <a:ea typeface="Open Sans Light"/>
                <a:cs typeface="Open Sans Light"/>
              </a:rPr>
              <a:t>Query Store in SSMS</a:t>
            </a:r>
          </a:p>
          <a:p>
            <a:pPr lvl="1"/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D1A0AE-146B-51FC-72DC-337432E0AF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Join the Conversation #DatabasePerformance @BrydenOliver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207772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D4FCA6-51D7-4DDB-E68D-4633B4200C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Other useful tricks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9440CB-195A-B329-AA84-3B675A5D02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180000" tIns="46800" rIns="180000" bIns="46800" rtlCol="0" anchor="t">
            <a:normAutofit/>
          </a:bodyPr>
          <a:lstStyle/>
          <a:p>
            <a:r>
              <a:rPr lang="en-US">
                <a:latin typeface="Calibri"/>
                <a:ea typeface="Open Sans Light"/>
                <a:cs typeface="Open Sans Light"/>
              </a:rPr>
              <a:t>It’s always useful when running locally to get query statistics</a:t>
            </a:r>
          </a:p>
          <a:p>
            <a:r>
              <a:rPr lang="en-US">
                <a:latin typeface="Calibri"/>
                <a:ea typeface="Open Sans Light"/>
                <a:cs typeface="Open Sans Light"/>
              </a:rPr>
              <a:t>Run </a:t>
            </a:r>
            <a:r>
              <a:rPr lang="en-US" b="1">
                <a:highlight>
                  <a:srgbClr val="C0C0C0"/>
                </a:highlight>
                <a:latin typeface="Calibri"/>
                <a:ea typeface="Open Sans Light"/>
                <a:cs typeface="Open Sans Light"/>
              </a:rPr>
              <a:t>SET STATISTICS IO ON;</a:t>
            </a:r>
            <a:endParaRPr lang="en-US">
              <a:highlight>
                <a:srgbClr val="C0C0C0"/>
              </a:highlight>
              <a:latin typeface="Calibri"/>
              <a:ea typeface="Open Sans Light"/>
              <a:cs typeface="Open Sans Light"/>
            </a:endParaRPr>
          </a:p>
          <a:p>
            <a:r>
              <a:rPr lang="en-US">
                <a:latin typeface="Calibri"/>
                <a:ea typeface="Open Sans Light"/>
                <a:cs typeface="Open Sans Light"/>
              </a:rPr>
              <a:t>Before you run your query</a:t>
            </a:r>
          </a:p>
          <a:p>
            <a:r>
              <a:rPr lang="en-US">
                <a:latin typeface="Calibri"/>
                <a:ea typeface="Open Sans Light"/>
                <a:cs typeface="Open Sans Light"/>
              </a:rPr>
              <a:t>We’ll see this in the demos </a:t>
            </a:r>
            <a:r>
              <a:rPr lang="en-US">
                <a:latin typeface="Calibri"/>
                <a:ea typeface="Open Sans Light"/>
                <a:cs typeface="Open Sans Light"/>
                <a:sym typeface="Wingdings" panose="05000000000000000000" pitchFamily="2" charset="2"/>
              </a:rPr>
              <a:t></a:t>
            </a:r>
            <a:endParaRPr lang="en-AU">
              <a:latin typeface="Calibri"/>
              <a:ea typeface="Open Sans Light"/>
              <a:cs typeface="Open Sans Light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71C24F-2BE4-84C2-5D54-2FFE054BDB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Join the Conversation #DatabasePerformance @BrydenOliver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422791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A6283E-C484-A1FE-B774-EA75E58C0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Further techniques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7963EA-4813-8E2B-DD0F-0C1086C91C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4655" y="1867378"/>
            <a:ext cx="10686196" cy="4394200"/>
          </a:xfrm>
        </p:spPr>
        <p:txBody>
          <a:bodyPr vert="horz" lIns="180000" tIns="46800" rIns="180000" bIns="46800" rtlCol="0" anchor="t">
            <a:normAutofit fontScale="62500" lnSpcReduction="20000"/>
          </a:bodyPr>
          <a:lstStyle/>
          <a:p>
            <a:r>
              <a:rPr lang="en-US">
                <a:latin typeface="Calibri"/>
                <a:ea typeface="Open Sans Light"/>
                <a:cs typeface="Open Sans Light"/>
              </a:rPr>
              <a:t>DMVs</a:t>
            </a:r>
          </a:p>
          <a:p>
            <a:r>
              <a:rPr lang="en-US">
                <a:latin typeface="Calibri"/>
                <a:ea typeface="Open Sans Light"/>
                <a:cs typeface="Open Sans Light"/>
              </a:rPr>
              <a:t>Profiler</a:t>
            </a:r>
          </a:p>
          <a:p>
            <a:r>
              <a:rPr lang="en-US">
                <a:latin typeface="Calibri"/>
                <a:ea typeface="Open Sans Light"/>
                <a:cs typeface="Open Sans Light"/>
              </a:rPr>
              <a:t>Query Store</a:t>
            </a:r>
          </a:p>
          <a:p>
            <a:r>
              <a:rPr lang="en-US">
                <a:latin typeface="Calibri"/>
                <a:ea typeface="Open Sans Light"/>
                <a:cs typeface="Open Sans Light"/>
              </a:rPr>
              <a:t>Extended Events</a:t>
            </a:r>
          </a:p>
          <a:p>
            <a:r>
              <a:rPr lang="en-US">
                <a:latin typeface="Calibri"/>
                <a:ea typeface="Open Sans Light"/>
                <a:cs typeface="Open Sans Light"/>
              </a:rPr>
              <a:t>Wait Stats</a:t>
            </a:r>
          </a:p>
          <a:p>
            <a:r>
              <a:rPr lang="en-US">
                <a:latin typeface="Calibri"/>
                <a:ea typeface="Open Sans Light"/>
                <a:cs typeface="Open Sans Light"/>
              </a:rPr>
              <a:t>Locking/Blocking</a:t>
            </a:r>
          </a:p>
          <a:p>
            <a:r>
              <a:rPr lang="en-US">
                <a:latin typeface="Calibri"/>
                <a:ea typeface="Open Sans Light"/>
                <a:cs typeface="Open Sans Light"/>
              </a:rPr>
              <a:t>Deadlocks</a:t>
            </a:r>
          </a:p>
          <a:p>
            <a:r>
              <a:rPr lang="en-US" b="1">
                <a:latin typeface="Calibri"/>
                <a:ea typeface="Open Sans Light"/>
                <a:cs typeface="Open Sans Light"/>
              </a:rPr>
              <a:t>Look out for my Advanced SQL Server Performance session to learn more</a:t>
            </a:r>
          </a:p>
          <a:p>
            <a:pPr lvl="1"/>
            <a:endParaRPr lang="en-US"/>
          </a:p>
          <a:p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78482D-9AB4-2187-A582-BA9C02D18D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Join the Conversation #DatabasePerformance @BrydenOliver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10406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Placeholder 30">
            <a:extLst>
              <a:ext uri="{FF2B5EF4-FFF2-40B4-BE49-F238E27FC236}">
                <a16:creationId xmlns:a16="http://schemas.microsoft.com/office/drawing/2014/main" id="{0D1345CB-0627-EA40-A582-93E21D837197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79" t="16515" r="3592"/>
          <a:stretch/>
        </p:blipFill>
        <p:spPr>
          <a:xfrm>
            <a:off x="0" y="54592"/>
            <a:ext cx="12192000" cy="6803408"/>
          </a:xfrm>
        </p:spPr>
      </p:pic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/>
              <a:t>1. Intro</a:t>
            </a:r>
            <a:endParaRPr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5"/>
          </p:nvPr>
        </p:nvSpPr>
        <p:spPr>
          <a:solidFill>
            <a:schemeClr val="tx1">
              <a:alpha val="75000"/>
            </a:schemeClr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en-AU"/>
              <a:t>4. Simple Monitoring</a:t>
            </a:r>
            <a:endParaRPr lang="en-US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AU"/>
              <a:t>3. Execution Plans</a:t>
            </a:r>
            <a:endParaRPr lang="en-US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8"/>
          </p:nvPr>
        </p:nvSpPr>
        <p:spPr>
          <a:solidFill>
            <a:srgbClr val="D84D49">
              <a:alpha val="75000"/>
            </a:srgbClr>
          </a:solidFill>
        </p:spPr>
        <p:txBody>
          <a:bodyPr/>
          <a:lstStyle/>
          <a:p>
            <a:r>
              <a:rPr lang="en-AU"/>
              <a:t>5. Selecting appropriate indexes</a:t>
            </a:r>
            <a:endParaRPr lang="en-US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9"/>
          </p:nvPr>
        </p:nvSpPr>
        <p:spPr>
          <a:solidFill>
            <a:schemeClr val="tx1">
              <a:alpha val="75000"/>
            </a:schemeClr>
          </a:solidFill>
        </p:spPr>
        <p:txBody>
          <a:bodyPr/>
          <a:lstStyle/>
          <a:p>
            <a:r>
              <a:rPr lang="en-AU"/>
              <a:t>6. Summary</a:t>
            </a:r>
            <a:endParaRPr lang="en-US"/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20"/>
          </p:nvPr>
        </p:nvSpPr>
        <p:spPr>
          <a:solidFill>
            <a:schemeClr val="tx1">
              <a:alpha val="75000"/>
            </a:schemeClr>
          </a:solidFill>
        </p:spPr>
        <p:txBody>
          <a:bodyPr>
            <a:normAutofit/>
          </a:bodyPr>
          <a:lstStyle/>
          <a:p>
            <a:r>
              <a:rPr lang="en-AU"/>
              <a:t>2. SQL Server Query Execution</a:t>
            </a:r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>
                <a:solidFill>
                  <a:schemeClr val="bg1"/>
                </a:solidFill>
              </a:rPr>
              <a:t>Agenda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07873C2-A143-014D-99EE-CB2AE3F609CE}"/>
              </a:ext>
            </a:extLst>
          </p:cNvPr>
          <p:cNvSpPr txBox="1"/>
          <p:nvPr/>
        </p:nvSpPr>
        <p:spPr>
          <a:xfrm>
            <a:off x="5029200" y="7772400"/>
            <a:ext cx="0" cy="0"/>
          </a:xfrm>
          <a:prstGeom prst="rect">
            <a:avLst/>
          </a:prstGeom>
          <a:solidFill>
            <a:schemeClr val="bg2">
              <a:lumMod val="25000"/>
              <a:alpha val="75000"/>
            </a:schemeClr>
          </a:solidFill>
        </p:spPr>
        <p:txBody>
          <a:bodyPr wrap="none" rtlCol="0" anchor="ctr">
            <a:normAutofit fontScale="25000" lnSpcReduction="20000"/>
          </a:bodyPr>
          <a:lstStyle/>
          <a:p>
            <a:endParaRPr lang="en-US" err="1">
              <a:solidFill>
                <a:schemeClr val="bg1"/>
              </a:solidFill>
            </a:endParaRPr>
          </a:p>
        </p:txBody>
      </p:sp>
      <p:pic>
        <p:nvPicPr>
          <p:cNvPr id="33" name="Graphic 32">
            <a:extLst>
              <a:ext uri="{FF2B5EF4-FFF2-40B4-BE49-F238E27FC236}">
                <a16:creationId xmlns:a16="http://schemas.microsoft.com/office/drawing/2014/main" id="{89252F9C-8D80-9B4F-9BE0-0C2AE8847C6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1411565">
            <a:off x="4166499" y="647797"/>
            <a:ext cx="457755" cy="457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1387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63380C-9980-CB54-0398-A5A320464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Picking good indexes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2B4DE9-14B5-6A8F-31FC-DB65861164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3779" y="1719562"/>
            <a:ext cx="10686196" cy="4394200"/>
          </a:xfrm>
        </p:spPr>
        <p:txBody>
          <a:bodyPr vert="horz" lIns="180000" tIns="46800" rIns="180000" bIns="46800" rtlCol="0" anchor="t"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>
                <a:latin typeface="Calibri"/>
                <a:ea typeface="Open Sans Light"/>
                <a:cs typeface="Open Sans Light"/>
              </a:rPr>
              <a:t>Relating to the real world</a:t>
            </a:r>
          </a:p>
          <a:p>
            <a:pPr marL="514350" indent="-514350">
              <a:buFont typeface="+mj-lt"/>
              <a:buAutoNum type="arabicPeriod"/>
            </a:pPr>
            <a:r>
              <a:rPr lang="en-US">
                <a:latin typeface="Calibri"/>
                <a:ea typeface="Open Sans Light"/>
                <a:cs typeface="Open Sans Light"/>
              </a:rPr>
              <a:t>Indexing where clauses</a:t>
            </a:r>
          </a:p>
          <a:p>
            <a:pPr marL="514350" indent="-514350">
              <a:buFont typeface="+mj-lt"/>
              <a:buAutoNum type="arabicPeriod"/>
            </a:pPr>
            <a:r>
              <a:rPr lang="en-US">
                <a:latin typeface="Calibri"/>
                <a:ea typeface="Open Sans Light"/>
                <a:cs typeface="Open Sans Light"/>
              </a:rPr>
              <a:t>How to test index changes</a:t>
            </a:r>
          </a:p>
          <a:p>
            <a:pPr marL="514350" indent="-514350">
              <a:buFont typeface="+mj-lt"/>
              <a:buAutoNum type="arabicPeriod"/>
            </a:pPr>
            <a:r>
              <a:rPr lang="en-US">
                <a:latin typeface="Calibri"/>
                <a:ea typeface="Open Sans Light"/>
                <a:cs typeface="Open Sans Light"/>
              </a:rPr>
              <a:t>Indexing Order by</a:t>
            </a:r>
          </a:p>
          <a:p>
            <a:pPr marL="514350" indent="-514350">
              <a:buFont typeface="+mj-lt"/>
              <a:buAutoNum type="arabicPeriod"/>
            </a:pPr>
            <a:r>
              <a:rPr lang="en-US">
                <a:latin typeface="Calibri"/>
                <a:ea typeface="Open Sans Light"/>
                <a:cs typeface="Open Sans Light"/>
              </a:rPr>
              <a:t>Indexing Joins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1FBB02-D6DF-296B-FB0F-650E571A4F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Join the Conversation #DatabasePerformance @BrydenOliver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410047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5D2A0-5742-5B4C-1257-710DDB4BF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Relating to the real world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C38B6D-D7FB-DF6E-A87B-4C0629DEC3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2279" y="1716768"/>
            <a:ext cx="10686196" cy="4394200"/>
          </a:xfrm>
        </p:spPr>
        <p:txBody>
          <a:bodyPr vert="horz" lIns="180000" tIns="46800" rIns="180000" bIns="46800" rtlCol="0" anchor="t">
            <a:normAutofit/>
          </a:bodyPr>
          <a:lstStyle/>
          <a:p>
            <a:r>
              <a:rPr lang="en-US">
                <a:latin typeface="Calibri"/>
                <a:ea typeface="Open Sans Light"/>
                <a:cs typeface="Open Sans Light"/>
              </a:rPr>
              <a:t>The best analogy I find is a book index</a:t>
            </a:r>
          </a:p>
          <a:p>
            <a:r>
              <a:rPr lang="en-US">
                <a:latin typeface="Calibri"/>
                <a:ea typeface="Open Sans Light"/>
                <a:cs typeface="Open Sans Light"/>
              </a:rPr>
              <a:t>Try and execute some “queries” using your book index.</a:t>
            </a:r>
          </a:p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F9C31B-AEB0-B4CA-F45D-BA4261A52C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Join the Conversation #DatabasePerformance @BrydenOliver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456026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521475-999C-2AF3-4E3F-402733989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15" name="Content Placeholder 14" descr="Text&#10;&#10;Description automatically generated">
            <a:extLst>
              <a:ext uri="{FF2B5EF4-FFF2-40B4-BE49-F238E27FC236}">
                <a16:creationId xmlns:a16="http://schemas.microsoft.com/office/drawing/2014/main" id="{25F1BE82-5146-BBDD-47A5-69A9FEEEF0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586" y="45602"/>
            <a:ext cx="10464828" cy="6812398"/>
          </a:xfrm>
        </p:spPr>
      </p:pic>
    </p:spTree>
    <p:extLst>
      <p:ext uri="{BB962C8B-B14F-4D97-AF65-F5344CB8AC3E}">
        <p14:creationId xmlns:p14="http://schemas.microsoft.com/office/powerpoint/2010/main" val="41371733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27D8DC-182C-24DD-5DAF-45B8C8EB8F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Wait before creating your index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A6BF58-20FA-F5DF-DE04-E298FBB9A1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798" y="1786041"/>
            <a:ext cx="10686196" cy="4394200"/>
          </a:xfrm>
        </p:spPr>
        <p:txBody>
          <a:bodyPr vert="horz" lIns="180000" tIns="46800" rIns="180000" bIns="46800" rtlCol="0" anchor="t">
            <a:normAutofit/>
          </a:bodyPr>
          <a:lstStyle/>
          <a:p>
            <a:r>
              <a:rPr lang="en-US">
                <a:latin typeface="Calibri"/>
                <a:ea typeface="Open Sans Light"/>
                <a:cs typeface="Open Sans Light"/>
              </a:rPr>
              <a:t>You can clearly visualize your index</a:t>
            </a:r>
          </a:p>
          <a:p>
            <a:pPr lvl="1"/>
            <a:r>
              <a:rPr lang="en-US">
                <a:latin typeface="Calibri"/>
                <a:ea typeface="Open Sans Light"/>
                <a:cs typeface="Open Sans Light"/>
              </a:rPr>
              <a:t>Write a SELECT</a:t>
            </a:r>
            <a:endParaRPr lang="en-US">
              <a:latin typeface="Calibri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2451DB-426A-CFBE-B396-8980F487B8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773" y="3208953"/>
            <a:ext cx="6769421" cy="353547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A1C405-41F2-F6BB-8D40-929248301D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Join the Conversation #DatabasePerformance @BrydenOliver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156142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Placeholder 15" descr="A person in a space suit&#10;&#10;Description automatically generated with low confidence">
            <a:extLst>
              <a:ext uri="{FF2B5EF4-FFF2-40B4-BE49-F238E27FC236}">
                <a16:creationId xmlns:a16="http://schemas.microsoft.com/office/drawing/2014/main" id="{FD6750AB-C99B-DD44-924C-41335A5E542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6" b="486"/>
          <a:stretch>
            <a:fillRect/>
          </a:stretch>
        </p:blipFill>
        <p:spPr>
          <a:xfrm>
            <a:off x="0" y="66675"/>
            <a:ext cx="12192000" cy="6791325"/>
          </a:xfrm>
        </p:spPr>
      </p:pic>
      <p:sp>
        <p:nvSpPr>
          <p:cNvPr id="13" name="Subtitle 12">
            <a:extLst>
              <a:ext uri="{FF2B5EF4-FFF2-40B4-BE49-F238E27FC236}">
                <a16:creationId xmlns:a16="http://schemas.microsoft.com/office/drawing/2014/main" id="{354A773C-4FCA-C640-9B5C-F412E6F3F85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/>
              <a:t>Delete these boxes, then replace this promo image with yours</a:t>
            </a:r>
            <a:endParaRPr lang="en-US"/>
          </a:p>
        </p:txBody>
      </p:sp>
      <p:sp>
        <p:nvSpPr>
          <p:cNvPr id="12" name="Title 9">
            <a:extLst>
              <a:ext uri="{FF2B5EF4-FFF2-40B4-BE49-F238E27FC236}">
                <a16:creationId xmlns:a16="http://schemas.microsoft.com/office/drawing/2014/main" id="{4B1443DE-39AE-2140-85D7-C6BA129C0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8034" y="1221105"/>
            <a:ext cx="6923965" cy="3848100"/>
          </a:xfrm>
        </p:spPr>
        <p:txBody>
          <a:bodyPr>
            <a:normAutofit/>
          </a:bodyPr>
          <a:lstStyle/>
          <a:p>
            <a:r>
              <a:rPr lang="en-AU"/>
              <a:t>User Group Presenter’s Alternative Title Slide</a:t>
            </a:r>
            <a:endParaRPr lang="en-US" sz="220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497B83B-3EE5-56A8-E599-18B2647097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Join the Conversation #DatabasePerformance @BrydenOliver</a:t>
            </a:r>
          </a:p>
        </p:txBody>
      </p:sp>
    </p:spTree>
    <p:extLst>
      <p:ext uri="{BB962C8B-B14F-4D97-AF65-F5344CB8AC3E}">
        <p14:creationId xmlns:p14="http://schemas.microsoft.com/office/powerpoint/2010/main" val="19739129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89FD77F-2515-D470-A37D-876418EB45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956" y="0"/>
            <a:ext cx="2058791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B28E0B8-0EA4-0ECC-6B17-02F8538DA9A1}"/>
              </a:ext>
            </a:extLst>
          </p:cNvPr>
          <p:cNvSpPr txBox="1"/>
          <p:nvPr/>
        </p:nvSpPr>
        <p:spPr>
          <a:xfrm>
            <a:off x="2927797" y="472225"/>
            <a:ext cx="8933645" cy="34163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>
                <a:latin typeface="Calibri"/>
                <a:cs typeface="Calibri"/>
              </a:rPr>
              <a:t>Will this help for the query we want</a:t>
            </a:r>
          </a:p>
          <a:p>
            <a:r>
              <a:rPr lang="en-US">
                <a:latin typeface="Calibri"/>
                <a:cs typeface="Calibri"/>
              </a:rPr>
              <a:t>Try answering by hand</a:t>
            </a:r>
          </a:p>
          <a:p>
            <a:endParaRPr lang="en-US">
              <a:latin typeface="Calibri"/>
              <a:cs typeface="Calibri"/>
            </a:endParaRPr>
          </a:p>
          <a:p>
            <a:r>
              <a:rPr lang="en-US">
                <a:latin typeface="Calibri"/>
                <a:cs typeface="Calibri"/>
              </a:rPr>
              <a:t>We want the number of people with a particular badge and the first and last date someone obtained them</a:t>
            </a:r>
            <a:endParaRPr lang="en-AU">
              <a:latin typeface="Calibri"/>
              <a:cs typeface="Calibri"/>
            </a:endParaRPr>
          </a:p>
          <a:p>
            <a:endParaRPr lang="en-US">
              <a:latin typeface="Calibri"/>
              <a:cs typeface="Calibri"/>
            </a:endParaRPr>
          </a:p>
          <a:p>
            <a:r>
              <a:rPr lang="en-US">
                <a:latin typeface="Calibri"/>
                <a:cs typeface="Calibri"/>
              </a:rPr>
              <a:t>So:……</a:t>
            </a:r>
          </a:p>
          <a:p>
            <a:endParaRPr lang="en-US">
              <a:latin typeface="Calibri"/>
              <a:cs typeface="Calibri"/>
            </a:endParaRPr>
          </a:p>
          <a:p>
            <a:endParaRPr lang="en-US">
              <a:latin typeface="Calibri"/>
              <a:cs typeface="Calibri"/>
            </a:endParaRPr>
          </a:p>
          <a:p>
            <a:r>
              <a:rPr lang="en-US">
                <a:latin typeface="Calibri"/>
                <a:cs typeface="Calibri"/>
              </a:rPr>
              <a:t>As a SQL Statement we get:</a:t>
            </a:r>
          </a:p>
          <a:p>
            <a:endParaRPr lang="en-US">
              <a:latin typeface="Calibri"/>
              <a:cs typeface="Calibri"/>
            </a:endParaRPr>
          </a:p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985B4C4-4586-9FE2-FF70-4984DC2786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9284" y="3672874"/>
            <a:ext cx="4864350" cy="2482978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A4A66F5-5CC0-A97D-9C8E-CB3886C770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Join the Conversation #DatabasePerformance @BrydenOliver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033714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DC0A05-9EFA-FD65-42B6-F39B394BAE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Indexing ORDER BY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AD5ECA-A4C5-3679-53BB-5132D25F59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2902" y="1805833"/>
            <a:ext cx="10686196" cy="4394200"/>
          </a:xfrm>
        </p:spPr>
        <p:txBody>
          <a:bodyPr vert="horz" lIns="180000" tIns="46800" rIns="180000" bIns="46800" rtlCol="0" anchor="t">
            <a:normAutofit/>
          </a:bodyPr>
          <a:lstStyle/>
          <a:p>
            <a:r>
              <a:rPr lang="en-US">
                <a:latin typeface="Calibri"/>
                <a:ea typeface="Open Sans Light"/>
                <a:cs typeface="Open Sans Light"/>
              </a:rPr>
              <a:t>This is the simplest case</a:t>
            </a:r>
          </a:p>
          <a:p>
            <a:r>
              <a:rPr lang="en-US">
                <a:latin typeface="Calibri"/>
                <a:ea typeface="Open Sans Light"/>
                <a:cs typeface="Open Sans Light"/>
              </a:rPr>
              <a:t>Just drop the order by in the index definition</a:t>
            </a:r>
            <a:endParaRPr lang="en-AU">
              <a:latin typeface="Calibri"/>
              <a:ea typeface="Open Sans Light"/>
              <a:cs typeface="Open Sans Light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B1F3CA-0F84-737E-54FD-2E9A6EC9CF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Join the Conversation #DatabasePerformance @BrydenOliver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566417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A5ED5-36AC-0AE7-48B1-4085A4D4F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Let’s see that in action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2A912-7848-57D2-6EB3-18BE1E2E02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180000" tIns="46800" rIns="180000" bIns="46800" rtlCol="0" anchor="t">
            <a:normAutofit/>
          </a:bodyPr>
          <a:lstStyle/>
          <a:p>
            <a:r>
              <a:rPr lang="en-US">
                <a:highlight>
                  <a:srgbClr val="00FFFF"/>
                </a:highlight>
                <a:latin typeface="Calibri"/>
                <a:ea typeface="Open Sans Light"/>
                <a:cs typeface="Open Sans Light"/>
              </a:rPr>
              <a:t>SELECT DisplayName FROM </a:t>
            </a:r>
            <a:r>
              <a:rPr lang="en-US" err="1">
                <a:highlight>
                  <a:srgbClr val="00FFFF"/>
                </a:highlight>
                <a:latin typeface="Calibri"/>
                <a:ea typeface="Open Sans Light"/>
                <a:cs typeface="Open Sans Light"/>
              </a:rPr>
              <a:t>dbo.Users</a:t>
            </a:r>
            <a:r>
              <a:rPr lang="en-US">
                <a:highlight>
                  <a:srgbClr val="00FFFF"/>
                </a:highlight>
                <a:latin typeface="Calibri"/>
                <a:ea typeface="Open Sans Light"/>
                <a:cs typeface="Open Sans Light"/>
              </a:rPr>
              <a:t> ORDER BY DisplayName</a:t>
            </a:r>
          </a:p>
          <a:p>
            <a:endParaRPr lang="en-US">
              <a:latin typeface="Calibri"/>
              <a:ea typeface="Open Sans Light"/>
              <a:cs typeface="Open Sans Light"/>
            </a:endParaRPr>
          </a:p>
          <a:p>
            <a:r>
              <a:rPr lang="en-US">
                <a:highlight>
                  <a:srgbClr val="C0C0C0"/>
                </a:highlight>
                <a:latin typeface="Calibri"/>
                <a:ea typeface="Open Sans Light"/>
                <a:cs typeface="Open Sans Light"/>
              </a:rPr>
              <a:t>CREATE INDEX </a:t>
            </a:r>
            <a:r>
              <a:rPr lang="en-US" err="1">
                <a:highlight>
                  <a:srgbClr val="C0C0C0"/>
                </a:highlight>
                <a:latin typeface="Calibri"/>
                <a:ea typeface="Open Sans Light"/>
                <a:cs typeface="Open Sans Light"/>
              </a:rPr>
              <a:t>IX_DisplayName</a:t>
            </a:r>
            <a:r>
              <a:rPr lang="en-US">
                <a:highlight>
                  <a:srgbClr val="C0C0C0"/>
                </a:highlight>
                <a:latin typeface="Calibri"/>
                <a:ea typeface="Open Sans Light"/>
                <a:cs typeface="Open Sans Light"/>
              </a:rPr>
              <a:t> ON </a:t>
            </a:r>
            <a:r>
              <a:rPr lang="en-US" err="1">
                <a:highlight>
                  <a:srgbClr val="C0C0C0"/>
                </a:highlight>
                <a:latin typeface="Calibri"/>
                <a:ea typeface="Open Sans Light"/>
                <a:cs typeface="Open Sans Light"/>
              </a:rPr>
              <a:t>dbo.Users</a:t>
            </a:r>
            <a:r>
              <a:rPr lang="en-US">
                <a:highlight>
                  <a:srgbClr val="C0C0C0"/>
                </a:highlight>
                <a:latin typeface="Calibri"/>
                <a:ea typeface="Open Sans Light"/>
                <a:cs typeface="Open Sans Light"/>
              </a:rPr>
              <a:t> (DisplayName)</a:t>
            </a:r>
            <a:endParaRPr lang="en-AU">
              <a:highlight>
                <a:srgbClr val="C0C0C0"/>
              </a:highlight>
              <a:latin typeface="Calibri"/>
              <a:ea typeface="Open Sans Light"/>
              <a:cs typeface="Open Sans Light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959441-7B10-FD7C-012F-2C112629A5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Join the Conversation #DatabasePerformance @BrydenOliver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495083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139287-D0B0-0F8D-AE7D-83C10E674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to test Indexes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A62E23-3E3F-5690-5800-9F40C77584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180000" tIns="46800" rIns="180000" bIns="46800" rtlCol="0" anchor="t">
            <a:normAutofit/>
          </a:bodyPr>
          <a:lstStyle/>
          <a:p>
            <a:r>
              <a:rPr lang="en-US">
                <a:latin typeface="Calibri"/>
                <a:ea typeface="Open Sans Light"/>
                <a:cs typeface="Open Sans Light"/>
              </a:rPr>
              <a:t>Select </a:t>
            </a:r>
            <a:r>
              <a:rPr lang="en-US" err="1">
                <a:latin typeface="Calibri"/>
                <a:ea typeface="Open Sans Light"/>
                <a:cs typeface="Open Sans Light"/>
              </a:rPr>
              <a:t>Id,DisplayName</a:t>
            </a:r>
            <a:endParaRPr lang="en-AU">
              <a:latin typeface="Calibri"/>
              <a:ea typeface="Open Sans Light"/>
              <a:cs typeface="Open Sans Light"/>
            </a:endParaRPr>
          </a:p>
          <a:p>
            <a:r>
              <a:rPr lang="en-AU">
                <a:latin typeface="Calibri"/>
                <a:ea typeface="Open Sans Light"/>
                <a:cs typeface="Open Sans Light"/>
              </a:rPr>
              <a:t>From </a:t>
            </a:r>
            <a:r>
              <a:rPr lang="en-AU" err="1">
                <a:latin typeface="Calibri"/>
                <a:ea typeface="Open Sans Light"/>
                <a:cs typeface="Open Sans Light"/>
              </a:rPr>
              <a:t>dbo.users</a:t>
            </a:r>
            <a:r>
              <a:rPr lang="en-AU">
                <a:latin typeface="Calibri"/>
                <a:ea typeface="Open Sans Light"/>
                <a:cs typeface="Open Sans Light"/>
              </a:rPr>
              <a:t> </a:t>
            </a:r>
            <a:r>
              <a:rPr lang="en-AU">
                <a:highlight>
                  <a:srgbClr val="FFFF00"/>
                </a:highlight>
                <a:latin typeface="Calibri"/>
                <a:ea typeface="Open Sans Light"/>
                <a:cs typeface="Open Sans Light"/>
              </a:rPr>
              <a:t>WITH (INDEX = 1) </a:t>
            </a:r>
            <a:r>
              <a:rPr lang="en-AU">
                <a:latin typeface="Calibri"/>
                <a:ea typeface="Open Sans Light"/>
                <a:cs typeface="Open Sans Light"/>
              </a:rPr>
              <a:t>// Use the primary key</a:t>
            </a:r>
          </a:p>
          <a:p>
            <a:r>
              <a:rPr lang="en-AU">
                <a:latin typeface="Calibri"/>
                <a:ea typeface="Open Sans Light"/>
                <a:cs typeface="Open Sans Light"/>
              </a:rPr>
              <a:t>From </a:t>
            </a:r>
            <a:r>
              <a:rPr lang="en-AU" err="1">
                <a:latin typeface="Calibri"/>
                <a:ea typeface="Open Sans Light"/>
                <a:cs typeface="Open Sans Light"/>
              </a:rPr>
              <a:t>dbo.users</a:t>
            </a:r>
            <a:r>
              <a:rPr lang="en-AU">
                <a:latin typeface="Calibri"/>
                <a:ea typeface="Open Sans Light"/>
                <a:cs typeface="Open Sans Light"/>
              </a:rPr>
              <a:t> </a:t>
            </a:r>
            <a:r>
              <a:rPr lang="en-AU">
                <a:highlight>
                  <a:srgbClr val="FFFF00"/>
                </a:highlight>
                <a:latin typeface="Calibri"/>
                <a:ea typeface="Open Sans Light"/>
                <a:cs typeface="Open Sans Light"/>
              </a:rPr>
              <a:t>WITH (INDEX = IX_INDEX) </a:t>
            </a:r>
            <a:r>
              <a:rPr lang="en-AU">
                <a:latin typeface="Calibri"/>
                <a:ea typeface="Open Sans Light"/>
                <a:cs typeface="Open Sans Light"/>
              </a:rPr>
              <a:t>// Use </a:t>
            </a:r>
            <a:r>
              <a:rPr lang="en-US">
                <a:latin typeface="Calibri"/>
                <a:ea typeface="Open Sans Light"/>
                <a:cs typeface="Open Sans Light"/>
              </a:rPr>
              <a:t>particular index</a:t>
            </a:r>
          </a:p>
          <a:p>
            <a:endParaRPr lang="en-US">
              <a:latin typeface="Calibri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7AEB8D-89F2-1804-18D1-385BCBF03E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Join the Conversation #DatabasePerformance @BrydenOliver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442068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5D9AC-36E1-0AB1-B9F1-7E4CEDACB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Indexing WHERE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C3E942-F4D6-6507-C31F-3DD5523A4E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2694" y="1825625"/>
            <a:ext cx="10686196" cy="4394200"/>
          </a:xfrm>
        </p:spPr>
        <p:txBody>
          <a:bodyPr vert="horz" lIns="180000" tIns="46800" rIns="180000" bIns="46800" rtlCol="0" anchor="t">
            <a:normAutofit/>
          </a:bodyPr>
          <a:lstStyle/>
          <a:p>
            <a:r>
              <a:rPr lang="en-US">
                <a:latin typeface="Calibri"/>
                <a:ea typeface="Open Sans Light"/>
                <a:cs typeface="Open Sans Light"/>
              </a:rPr>
              <a:t>DEMO 02 – Single Comparison</a:t>
            </a:r>
          </a:p>
          <a:p>
            <a:r>
              <a:rPr lang="en-US">
                <a:latin typeface="Calibri"/>
                <a:ea typeface="Open Sans Light"/>
                <a:cs typeface="Open Sans Light"/>
              </a:rPr>
              <a:t>DEMO 03 – Multiple Comparison</a:t>
            </a:r>
          </a:p>
          <a:p>
            <a:r>
              <a:rPr lang="en-US">
                <a:latin typeface="Calibri"/>
                <a:ea typeface="Open Sans Light"/>
                <a:cs typeface="Open Sans Light"/>
              </a:rPr>
              <a:t>DEMO 04 – Inequality Comparison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ACC5C3-ED56-4411-BCAB-F6A3B01969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Join the Conversation #DatabasePerformance @BrydenOliver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977141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149389-99B4-DD86-C590-240BE1B0F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selectivity</a:t>
            </a:r>
            <a:r>
              <a:rPr lang="en-US" dirty="0"/>
              <a:t>?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800A0D-ADCE-BEF0-2B78-70BF3E7D07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180000" tIns="46800" rIns="180000" bIns="46800" rtlCol="0" anchor="t">
            <a:normAutofit fontScale="92500"/>
          </a:bodyPr>
          <a:lstStyle/>
          <a:p>
            <a:r>
              <a:rPr lang="en-US">
                <a:latin typeface="Calibri"/>
                <a:ea typeface="Open Sans Light"/>
                <a:cs typeface="Open Sans Light"/>
              </a:rPr>
              <a:t>Selectivity is the proportion of rows that match a given predicate.</a:t>
            </a:r>
          </a:p>
          <a:p>
            <a:r>
              <a:rPr lang="en-US">
                <a:latin typeface="Calibri"/>
                <a:ea typeface="Open Sans Light"/>
                <a:cs typeface="Open Sans Light"/>
              </a:rPr>
              <a:t>Calculated as number of rows with that value divided by the total number of rows</a:t>
            </a:r>
          </a:p>
          <a:p>
            <a:r>
              <a:rPr lang="en-US">
                <a:latin typeface="Calibri"/>
                <a:ea typeface="Open Sans Light"/>
                <a:cs typeface="Open Sans Light"/>
              </a:rPr>
              <a:t>We want selectivity to be as low as possible.</a:t>
            </a:r>
          </a:p>
          <a:p>
            <a:r>
              <a:rPr lang="en-US">
                <a:latin typeface="Calibri"/>
                <a:ea typeface="Open Sans Light"/>
                <a:cs typeface="Open Sans Light"/>
              </a:rPr>
              <a:t>A related term is cardinality</a:t>
            </a:r>
          </a:p>
          <a:p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26DC59-897A-ECF5-EF33-D6DE4FAB17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Join the Conversation #DatabasePerformance @BrydenOliver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2939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4E6AF-4D4B-6F36-8055-8548824684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FCCB21-AA31-E2B1-7FBE-505ED92A06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AU" sz="4400"/>
              <a:t>Now we understand that, back to THE DEMO</a:t>
            </a:r>
          </a:p>
          <a:p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03A5DF-8698-8268-27C0-89BFBE72C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Join the Conversation #DatabasePerformance @BrydenOliver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5175661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65012-F9B2-B928-9D78-D43390DC0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Combining ORDER BY and WHERE 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A1E325-771E-519A-9350-16AF1239AC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180000" tIns="46800" rIns="180000" bIns="46800" rtlCol="0" anchor="t">
            <a:normAutofit/>
          </a:bodyPr>
          <a:lstStyle/>
          <a:p>
            <a:r>
              <a:rPr lang="en-US">
                <a:latin typeface="Calibri"/>
                <a:ea typeface="Open Sans Light"/>
                <a:cs typeface="Open Sans Light"/>
              </a:rPr>
              <a:t>Typically ORDER BY goes last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3E16BB-9D55-2366-0E5A-8E4F16CA72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Join the Conversation #DatabasePerformance @BrydenOliver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483996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4CAB3-377E-39CE-B08E-FF6005AC47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to handle JOINs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FCBD92-E8B0-8683-FB83-E96B88C5DD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180000" tIns="46800" rIns="180000" bIns="46800" rtlCol="0" anchor="t">
            <a:normAutofit/>
          </a:bodyPr>
          <a:lstStyle/>
          <a:p>
            <a:r>
              <a:rPr lang="en-US">
                <a:latin typeface="Calibri"/>
                <a:ea typeface="Open Sans Light"/>
                <a:cs typeface="Open Sans Light"/>
              </a:rPr>
              <a:t>DEMO 05 - Joins</a:t>
            </a:r>
            <a:endParaRPr lang="en-AU">
              <a:latin typeface="Calibri"/>
              <a:ea typeface="Open Sans Light"/>
              <a:cs typeface="Open Sans Light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767A7E-775A-56F8-6249-4237EE2E13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Join the Conversation #DatabasePerformance @BrydenOliver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6346263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Placeholder 30">
            <a:extLst>
              <a:ext uri="{FF2B5EF4-FFF2-40B4-BE49-F238E27FC236}">
                <a16:creationId xmlns:a16="http://schemas.microsoft.com/office/drawing/2014/main" id="{0D1345CB-0627-EA40-A582-93E21D837197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79" t="16515" r="3592"/>
          <a:stretch/>
        </p:blipFill>
        <p:spPr>
          <a:xfrm>
            <a:off x="0" y="54592"/>
            <a:ext cx="12192000" cy="6803408"/>
          </a:xfrm>
        </p:spPr>
      </p:pic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/>
              <a:t>1. Intro</a:t>
            </a:r>
            <a:endParaRPr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5"/>
          </p:nvPr>
        </p:nvSpPr>
        <p:spPr>
          <a:solidFill>
            <a:schemeClr val="tx1">
              <a:alpha val="75000"/>
            </a:schemeClr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en-AU"/>
              <a:t>4. Simple Monitoring</a:t>
            </a:r>
            <a:endParaRPr lang="en-US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AU"/>
              <a:t>3. Execution Plans</a:t>
            </a:r>
            <a:endParaRPr lang="en-US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8"/>
          </p:nvPr>
        </p:nvSpPr>
        <p:spPr>
          <a:solidFill>
            <a:schemeClr val="tx1">
              <a:alpha val="75000"/>
            </a:schemeClr>
          </a:solidFill>
        </p:spPr>
        <p:txBody>
          <a:bodyPr/>
          <a:lstStyle/>
          <a:p>
            <a:r>
              <a:rPr lang="en-AU"/>
              <a:t>5. Selecting appropriate indexes</a:t>
            </a:r>
            <a:endParaRPr lang="en-US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9"/>
          </p:nvPr>
        </p:nvSpPr>
        <p:spPr>
          <a:solidFill>
            <a:srgbClr val="D84D49">
              <a:alpha val="75000"/>
            </a:srgbClr>
          </a:solidFill>
        </p:spPr>
        <p:txBody>
          <a:bodyPr/>
          <a:lstStyle/>
          <a:p>
            <a:r>
              <a:rPr lang="en-AU"/>
              <a:t>6. Summary</a:t>
            </a:r>
            <a:endParaRPr lang="en-US"/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20"/>
          </p:nvPr>
        </p:nvSpPr>
        <p:spPr>
          <a:solidFill>
            <a:schemeClr val="tx1">
              <a:alpha val="75000"/>
            </a:schemeClr>
          </a:solidFill>
        </p:spPr>
        <p:txBody>
          <a:bodyPr>
            <a:normAutofit/>
          </a:bodyPr>
          <a:lstStyle/>
          <a:p>
            <a:r>
              <a:rPr lang="en-AU"/>
              <a:t>2. SQL Server Query Execution</a:t>
            </a:r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>
                <a:solidFill>
                  <a:schemeClr val="bg1"/>
                </a:solidFill>
              </a:rPr>
              <a:t>Agenda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07873C2-A143-014D-99EE-CB2AE3F609CE}"/>
              </a:ext>
            </a:extLst>
          </p:cNvPr>
          <p:cNvSpPr txBox="1"/>
          <p:nvPr/>
        </p:nvSpPr>
        <p:spPr>
          <a:xfrm>
            <a:off x="5029200" y="7772400"/>
            <a:ext cx="0" cy="0"/>
          </a:xfrm>
          <a:prstGeom prst="rect">
            <a:avLst/>
          </a:prstGeom>
          <a:solidFill>
            <a:schemeClr val="bg2">
              <a:lumMod val="25000"/>
              <a:alpha val="75000"/>
            </a:schemeClr>
          </a:solidFill>
        </p:spPr>
        <p:txBody>
          <a:bodyPr wrap="none" rtlCol="0" anchor="ctr">
            <a:normAutofit fontScale="25000" lnSpcReduction="20000"/>
          </a:bodyPr>
          <a:lstStyle/>
          <a:p>
            <a:endParaRPr lang="en-US" err="1">
              <a:solidFill>
                <a:schemeClr val="bg1"/>
              </a:solidFill>
            </a:endParaRPr>
          </a:p>
        </p:txBody>
      </p:sp>
      <p:pic>
        <p:nvPicPr>
          <p:cNvPr id="33" name="Graphic 32">
            <a:extLst>
              <a:ext uri="{FF2B5EF4-FFF2-40B4-BE49-F238E27FC236}">
                <a16:creationId xmlns:a16="http://schemas.microsoft.com/office/drawing/2014/main" id="{89252F9C-8D80-9B4F-9BE0-0C2AE8847C6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1411565">
            <a:off x="4166499" y="647797"/>
            <a:ext cx="457755" cy="457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5172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Placeholder 24">
            <a:extLst>
              <a:ext uri="{FF2B5EF4-FFF2-40B4-BE49-F238E27FC236}">
                <a16:creationId xmlns:a16="http://schemas.microsoft.com/office/drawing/2014/main" id="{3C8DDBB5-C593-B442-AE76-A92C4E0094B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39" t="13959" r="10066" b="27457"/>
          <a:stretch/>
        </p:blipFill>
        <p:spPr>
          <a:xfrm>
            <a:off x="2186" y="68450"/>
            <a:ext cx="12192000" cy="6790765"/>
          </a:xfrm>
        </p:spPr>
      </p:pic>
      <p:sp>
        <p:nvSpPr>
          <p:cNvPr id="15" name="Text Placeholder 1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/>
              <a:t>.NET User Group March 2023</a:t>
            </a:r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/>
              <a:t>Database Performance for Developers</a:t>
            </a:r>
            <a:br>
              <a:rPr lang="en-AU"/>
            </a:br>
            <a:br>
              <a:rPr lang="en-AU" sz="2200"/>
            </a:br>
            <a:r>
              <a:rPr lang="en-AU" sz="2200"/>
              <a:t>Do you have a plan?</a:t>
            </a:r>
            <a:endParaRPr lang="en-US" sz="2200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Join the Conversation #DatabasePerformance @BrydenOliver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FAA297D-54B9-7244-B6D3-16217188DB6A}"/>
              </a:ext>
            </a:extLst>
          </p:cNvPr>
          <p:cNvSpPr txBox="1"/>
          <p:nvPr/>
        </p:nvSpPr>
        <p:spPr>
          <a:xfrm>
            <a:off x="-602428" y="451821"/>
            <a:ext cx="0" cy="0"/>
          </a:xfrm>
          <a:prstGeom prst="rect">
            <a:avLst/>
          </a:prstGeom>
          <a:solidFill>
            <a:schemeClr val="bg2">
              <a:lumMod val="25000"/>
              <a:alpha val="75000"/>
            </a:schemeClr>
          </a:solidFill>
        </p:spPr>
        <p:txBody>
          <a:bodyPr wrap="none" rtlCol="0" anchor="ctr">
            <a:normAutofit fontScale="25000" lnSpcReduction="20000"/>
          </a:bodyPr>
          <a:lstStyle/>
          <a:p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99F27B-DF9D-A347-A171-32C4A3532520}"/>
              </a:ext>
            </a:extLst>
          </p:cNvPr>
          <p:cNvSpPr txBox="1"/>
          <p:nvPr/>
        </p:nvSpPr>
        <p:spPr>
          <a:xfrm>
            <a:off x="12685853" y="0"/>
            <a:ext cx="0" cy="0"/>
          </a:xfrm>
          <a:prstGeom prst="rect">
            <a:avLst/>
          </a:prstGeom>
          <a:solidFill>
            <a:schemeClr val="bg2">
              <a:lumMod val="25000"/>
              <a:alpha val="75000"/>
            </a:schemeClr>
          </a:solidFill>
        </p:spPr>
        <p:txBody>
          <a:bodyPr wrap="none" rtlCol="0" anchor="ctr">
            <a:normAutofit fontScale="25000" lnSpcReduction="20000"/>
          </a:bodyPr>
          <a:lstStyle/>
          <a:p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BA1EAE-F8A6-B044-8B59-A5F6E429DECA}"/>
              </a:ext>
            </a:extLst>
          </p:cNvPr>
          <p:cNvSpPr txBox="1"/>
          <p:nvPr/>
        </p:nvSpPr>
        <p:spPr>
          <a:xfrm>
            <a:off x="-2410691" y="-1729047"/>
            <a:ext cx="0" cy="0"/>
          </a:xfrm>
          <a:prstGeom prst="rect">
            <a:avLst/>
          </a:prstGeom>
          <a:solidFill>
            <a:schemeClr val="bg2">
              <a:lumMod val="25000"/>
              <a:alpha val="75000"/>
            </a:schemeClr>
          </a:solidFill>
        </p:spPr>
        <p:txBody>
          <a:bodyPr wrap="none" rtlCol="0" anchor="ctr">
            <a:normAutofit fontScale="25000" lnSpcReduction="20000"/>
          </a:bodyPr>
          <a:lstStyle/>
          <a:p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48642C5-D431-684B-8F38-55FC442F1006}"/>
              </a:ext>
            </a:extLst>
          </p:cNvPr>
          <p:cNvSpPr txBox="1"/>
          <p:nvPr/>
        </p:nvSpPr>
        <p:spPr>
          <a:xfrm>
            <a:off x="-2820692" y="-61993"/>
            <a:ext cx="0" cy="0"/>
          </a:xfrm>
          <a:prstGeom prst="rect">
            <a:avLst/>
          </a:prstGeom>
          <a:solidFill>
            <a:schemeClr val="bg2">
              <a:lumMod val="25000"/>
              <a:alpha val="75000"/>
            </a:schemeClr>
          </a:solidFill>
        </p:spPr>
        <p:txBody>
          <a:bodyPr wrap="none" rtlCol="0" anchor="ctr">
            <a:normAutofit fontScale="25000" lnSpcReduction="20000"/>
          </a:bodyPr>
          <a:lstStyle/>
          <a:p>
            <a:endParaRPr lang="en-US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508238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EC679-B2A6-F0E6-9D76-2466F6E81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Visualise</a:t>
            </a:r>
            <a:r>
              <a:rPr lang="en-US"/>
              <a:t> indexes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C5DF3C-A336-79AC-C8CF-A4CE5E5C1D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3214" y="1885002"/>
            <a:ext cx="10686196" cy="4394200"/>
          </a:xfrm>
        </p:spPr>
        <p:txBody>
          <a:bodyPr vert="horz" lIns="180000" tIns="46800" rIns="180000" bIns="46800" rtlCol="0" anchor="t">
            <a:normAutofit/>
          </a:bodyPr>
          <a:lstStyle/>
          <a:p>
            <a:r>
              <a:rPr lang="en-US">
                <a:latin typeface="Calibri"/>
                <a:ea typeface="Open Sans Light"/>
                <a:cs typeface="Open Sans Light"/>
              </a:rPr>
              <a:t>Remember you can see what your index looks like with a simple SELECT</a:t>
            </a:r>
          </a:p>
          <a:p>
            <a:r>
              <a:rPr lang="en-US">
                <a:latin typeface="Calibri"/>
                <a:ea typeface="Open Sans Light"/>
                <a:cs typeface="Open Sans Light"/>
              </a:rPr>
              <a:t>Use that to identify why your index didn’t do what you wanted</a:t>
            </a:r>
            <a:endParaRPr lang="en-AU">
              <a:latin typeface="Calibri"/>
              <a:ea typeface="Open Sans Light"/>
              <a:cs typeface="Open Sans Light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29B1B9-69AC-D7DA-2118-2C63DB5601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Join the Conversation #DatabasePerformance @BrydenOliver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63056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58653-7E55-567B-21C8-933D479858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Test and eliminate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4195DC-7E9D-1DE3-912C-E225CFEFDC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3006" y="1805833"/>
            <a:ext cx="10686196" cy="4394200"/>
          </a:xfrm>
        </p:spPr>
        <p:txBody>
          <a:bodyPr vert="horz" lIns="180000" tIns="46800" rIns="180000" bIns="46800" rtlCol="0" anchor="t">
            <a:normAutofit fontScale="77500" lnSpcReduction="20000"/>
          </a:bodyPr>
          <a:lstStyle/>
          <a:p>
            <a:r>
              <a:rPr lang="en-US">
                <a:latin typeface="Calibri"/>
                <a:ea typeface="Open Sans Light"/>
                <a:cs typeface="Open Sans Light"/>
              </a:rPr>
              <a:t>Create all the options</a:t>
            </a:r>
          </a:p>
          <a:p>
            <a:r>
              <a:rPr lang="en-US">
                <a:latin typeface="Calibri"/>
                <a:ea typeface="Open Sans Light"/>
                <a:cs typeface="Open Sans Light"/>
              </a:rPr>
              <a:t>See which one SQL Server chooses</a:t>
            </a:r>
          </a:p>
          <a:p>
            <a:r>
              <a:rPr lang="en-US">
                <a:latin typeface="Calibri"/>
                <a:ea typeface="Open Sans Light"/>
                <a:cs typeface="Open Sans Light"/>
              </a:rPr>
              <a:t>Test them by forcing SQL Server to use each choice</a:t>
            </a:r>
          </a:p>
          <a:p>
            <a:pPr lvl="1"/>
            <a:r>
              <a:rPr lang="en-US">
                <a:latin typeface="Calibri"/>
                <a:ea typeface="Open Sans Light"/>
                <a:cs typeface="Open Sans Light"/>
              </a:rPr>
              <a:t>Select * from user with (index = blah)</a:t>
            </a:r>
          </a:p>
          <a:p>
            <a:pPr lvl="1"/>
            <a:r>
              <a:rPr lang="en-US">
                <a:latin typeface="Calibri"/>
                <a:ea typeface="Open Sans Light"/>
                <a:cs typeface="Open Sans Light"/>
              </a:rPr>
              <a:t>Select * from user with (index = blah2) </a:t>
            </a:r>
            <a:endParaRPr lang="en-US">
              <a:latin typeface="Calibri"/>
            </a:endParaRPr>
          </a:p>
          <a:p>
            <a:r>
              <a:rPr lang="en-US">
                <a:latin typeface="Calibri"/>
                <a:ea typeface="Open Sans Light"/>
                <a:cs typeface="Open Sans Light"/>
              </a:rPr>
              <a:t>Look at the logical reads and other perf stats </a:t>
            </a:r>
            <a:r>
              <a:rPr lang="en-US">
                <a:latin typeface="Calibri"/>
                <a:ea typeface="Open Sans Light"/>
                <a:cs typeface="Open Sans Light"/>
                <a:sym typeface="Wingdings" panose="05000000000000000000" pitchFamily="2" charset="2"/>
              </a:rPr>
              <a:t></a:t>
            </a:r>
            <a:endParaRPr lang="en-AU">
              <a:latin typeface="Calibri"/>
              <a:ea typeface="Open Sans Light"/>
              <a:cs typeface="Open Sans Light"/>
            </a:endParaRPr>
          </a:p>
          <a:p>
            <a:pPr lvl="1"/>
            <a:r>
              <a:rPr lang="en-US">
                <a:latin typeface="Calibri"/>
                <a:ea typeface="Open Sans Light"/>
                <a:cs typeface="Open Sans Light"/>
              </a:rPr>
              <a:t>SET STATISTICS IO ON; -- is your friend</a:t>
            </a:r>
          </a:p>
          <a:p>
            <a:r>
              <a:rPr lang="en-US">
                <a:latin typeface="Calibri"/>
                <a:ea typeface="Open Sans Light"/>
                <a:cs typeface="Open Sans Light"/>
              </a:rPr>
              <a:t>DROP any indexes that don’t make the cut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581582-BB78-7030-8660-DE4C82139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Join the Conversation #DatabasePerformance @BrydenOliver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7917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A21521-9390-1A10-08F4-09B8A6B68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latin typeface="Open Sans Light"/>
                <a:ea typeface="Open Sans Light"/>
                <a:cs typeface="Open Sans Light"/>
              </a:rPr>
              <a:t>Selectivity isn’t just uniqueness.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8DCC94-0131-2209-55A2-06000A26F2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2902" y="1776145"/>
            <a:ext cx="10686196" cy="4394200"/>
          </a:xfrm>
        </p:spPr>
        <p:txBody>
          <a:bodyPr vert="horz" lIns="180000" tIns="46800" rIns="180000" bIns="46800" rtlCol="0" anchor="t">
            <a:normAutofit fontScale="92500" lnSpcReduction="10000"/>
          </a:bodyPr>
          <a:lstStyle/>
          <a:p>
            <a:pPr marL="0" indent="0">
              <a:buNone/>
            </a:pPr>
            <a:r>
              <a:rPr lang="en-US">
                <a:latin typeface="Calibri"/>
                <a:ea typeface="Open Sans Light"/>
                <a:cs typeface="Open Sans Light"/>
              </a:rPr>
              <a:t>It’s about what % of an object is matched by:</a:t>
            </a:r>
          </a:p>
          <a:p>
            <a:r>
              <a:rPr lang="en-US">
                <a:latin typeface="Calibri"/>
                <a:ea typeface="Open Sans Light"/>
                <a:cs typeface="Open Sans Light"/>
              </a:rPr>
              <a:t>Your WHERE clause</a:t>
            </a:r>
          </a:p>
          <a:p>
            <a:r>
              <a:rPr lang="en-US">
                <a:latin typeface="Calibri"/>
                <a:ea typeface="Open Sans Light"/>
                <a:cs typeface="Open Sans Light"/>
              </a:rPr>
              <a:t>Your JOIN relationships</a:t>
            </a:r>
          </a:p>
          <a:p>
            <a:r>
              <a:rPr lang="en-US">
                <a:latin typeface="Calibri"/>
                <a:ea typeface="Open Sans Light"/>
                <a:cs typeface="Open Sans Light"/>
              </a:rPr>
              <a:t>The ORDER BY, especially with a TOP</a:t>
            </a:r>
          </a:p>
          <a:p>
            <a:pPr marL="0" indent="0">
              <a:buNone/>
            </a:pPr>
            <a:r>
              <a:rPr lang="en-US">
                <a:latin typeface="Calibri"/>
                <a:ea typeface="Open Sans Light"/>
                <a:cs typeface="Open Sans Light"/>
              </a:rPr>
              <a:t>Isolate portions of your query and run separately to see how many rows will match.</a:t>
            </a:r>
            <a:endParaRPr lang="en-AU">
              <a:latin typeface="Calibri"/>
              <a:ea typeface="Open Sans Light"/>
              <a:cs typeface="Open Sans Light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621ABE-9FAF-E0CB-4DFC-9BBC0AC56C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Join the Conversation #DatabasePerformance @BrydenOliver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87923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229DF3-1018-C9A6-4F38-D898BD8AE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bigger picture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59000C-8016-C58B-A0B5-FA679A11A7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3318" y="1746456"/>
            <a:ext cx="10686196" cy="4394200"/>
          </a:xfrm>
        </p:spPr>
        <p:txBody>
          <a:bodyPr vert="horz" lIns="180000" tIns="46800" rIns="180000" bIns="46800" rtlCol="0" anchor="t">
            <a:normAutofit/>
          </a:bodyPr>
          <a:lstStyle/>
          <a:p>
            <a:r>
              <a:rPr lang="en-US">
                <a:latin typeface="Calibri"/>
                <a:ea typeface="Open Sans Light"/>
                <a:cs typeface="Open Sans Light"/>
              </a:rPr>
              <a:t>Pick indexes that cover more of the queries that run</a:t>
            </a:r>
          </a:p>
          <a:p>
            <a:r>
              <a:rPr lang="en-US">
                <a:latin typeface="Calibri"/>
                <a:ea typeface="Open Sans Light"/>
                <a:cs typeface="Open Sans Light"/>
              </a:rPr>
              <a:t>Don’t go too specific except for the mega resource hogs. </a:t>
            </a:r>
            <a:endParaRPr lang="en-AU">
              <a:latin typeface="Calibri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027C2C-E546-DAB8-C02B-B94A0BE737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Join the Conversation #DatabasePerformance @BrydenOliver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7810387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Resources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1531211" y="1825625"/>
            <a:ext cx="4786887" cy="4391024"/>
          </a:xfrm>
        </p:spPr>
        <p:txBody>
          <a:bodyPr>
            <a:normAutofit lnSpcReduction="10000"/>
          </a:bodyPr>
          <a:lstStyle/>
          <a:p>
            <a:pPr>
              <a:spcBef>
                <a:spcPts val="400"/>
              </a:spcBef>
            </a:pPr>
            <a:r>
              <a:rPr lang="en-AU" sz="1400"/>
              <a:t>Brent </a:t>
            </a:r>
            <a:r>
              <a:rPr lang="en-AU" sz="1400" err="1"/>
              <a:t>Ozar</a:t>
            </a:r>
            <a:endParaRPr lang="en-AU" sz="1400"/>
          </a:p>
          <a:p>
            <a:pPr>
              <a:spcBef>
                <a:spcPts val="400"/>
              </a:spcBef>
            </a:pPr>
            <a:r>
              <a:rPr lang="en-AU" sz="1400">
                <a:hlinkClick r:id="rId3"/>
              </a:rPr>
              <a:t>brentozar.com</a:t>
            </a:r>
            <a:endParaRPr lang="en-AU" sz="1400"/>
          </a:p>
          <a:p>
            <a:pPr>
              <a:spcBef>
                <a:spcPts val="400"/>
              </a:spcBef>
            </a:pPr>
            <a:endParaRPr lang="en-AU" sz="1400"/>
          </a:p>
          <a:p>
            <a:pPr>
              <a:spcBef>
                <a:spcPts val="400"/>
              </a:spcBef>
            </a:pPr>
            <a:r>
              <a:rPr lang="en-AU" sz="1400" err="1"/>
              <a:t>Pinal</a:t>
            </a:r>
            <a:r>
              <a:rPr lang="en-AU" sz="1400"/>
              <a:t> Dave:</a:t>
            </a:r>
          </a:p>
          <a:p>
            <a:pPr>
              <a:spcBef>
                <a:spcPts val="400"/>
              </a:spcBef>
            </a:pPr>
            <a:r>
              <a:rPr lang="en-AU" sz="1400">
                <a:hlinkClick r:id="rId4"/>
              </a:rPr>
              <a:t>https://blog.sqlauthority.com/</a:t>
            </a:r>
            <a:endParaRPr lang="en-AU" sz="1400"/>
          </a:p>
          <a:p>
            <a:pPr>
              <a:spcBef>
                <a:spcPts val="400"/>
              </a:spcBef>
            </a:pPr>
            <a:endParaRPr lang="en-AU" sz="1400"/>
          </a:p>
          <a:p>
            <a:pPr>
              <a:spcBef>
                <a:spcPts val="400"/>
              </a:spcBef>
            </a:pPr>
            <a:r>
              <a:rPr lang="en-AU" sz="1400"/>
              <a:t>PASS:</a:t>
            </a:r>
          </a:p>
          <a:p>
            <a:pPr>
              <a:spcBef>
                <a:spcPts val="400"/>
              </a:spcBef>
            </a:pPr>
            <a:r>
              <a:rPr lang="en-AU" sz="1400">
                <a:hlinkClick r:id="rId5"/>
              </a:rPr>
              <a:t>passdatacommunitysummit.com/sessions/video-library/</a:t>
            </a:r>
            <a:endParaRPr lang="en-AU" sz="1400"/>
          </a:p>
          <a:p>
            <a:pPr>
              <a:spcBef>
                <a:spcPts val="400"/>
              </a:spcBef>
            </a:pPr>
            <a:endParaRPr lang="en-AU" sz="1400"/>
          </a:p>
          <a:p>
            <a:pPr>
              <a:spcBef>
                <a:spcPts val="400"/>
              </a:spcBef>
            </a:pPr>
            <a:r>
              <a:rPr lang="en-AU" sz="1400"/>
              <a:t>SQL Skills:</a:t>
            </a:r>
          </a:p>
          <a:p>
            <a:pPr>
              <a:spcBef>
                <a:spcPts val="400"/>
              </a:spcBef>
            </a:pPr>
            <a:r>
              <a:rPr lang="en-AU" sz="1400">
                <a:hlinkClick r:id="rId6"/>
              </a:rPr>
              <a:t>SQL Skills</a:t>
            </a:r>
            <a:endParaRPr lang="en-AU" sz="1400"/>
          </a:p>
          <a:p>
            <a:pPr>
              <a:spcBef>
                <a:spcPts val="400"/>
              </a:spcBef>
            </a:pPr>
            <a:endParaRPr lang="en-AU" sz="140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Join the Conversation #DatabasePerformance @BrydenOliver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51412" y="2555831"/>
            <a:ext cx="4482262" cy="474231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43F5F63-73D2-6F4C-BCBB-254DE6C4BCEE}"/>
              </a:ext>
            </a:extLst>
          </p:cNvPr>
          <p:cNvSpPr txBox="1"/>
          <p:nvPr/>
        </p:nvSpPr>
        <p:spPr>
          <a:xfrm>
            <a:off x="-1764254" y="1376979"/>
            <a:ext cx="0" cy="0"/>
          </a:xfrm>
          <a:prstGeom prst="rect">
            <a:avLst/>
          </a:prstGeom>
          <a:solidFill>
            <a:schemeClr val="bg2">
              <a:lumMod val="25000"/>
              <a:alpha val="75000"/>
            </a:schemeClr>
          </a:solidFill>
        </p:spPr>
        <p:txBody>
          <a:bodyPr wrap="none" rtlCol="0" anchor="ctr">
            <a:normAutofit fontScale="25000" lnSpcReduction="20000"/>
          </a:bodyPr>
          <a:lstStyle/>
          <a:p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26CDC524-C3F7-A046-9437-DF7391A8FD93}"/>
              </a:ext>
            </a:extLst>
          </p:cNvPr>
          <p:cNvSpPr txBox="1">
            <a:spLocks/>
          </p:cNvSpPr>
          <p:nvPr/>
        </p:nvSpPr>
        <p:spPr>
          <a:xfrm>
            <a:off x="6978288" y="1825625"/>
            <a:ext cx="4786887" cy="4391024"/>
          </a:xfrm>
          <a:prstGeom prst="rect">
            <a:avLst/>
          </a:prstGeom>
        </p:spPr>
        <p:txBody>
          <a:bodyPr vert="horz" lIns="180000" tIns="46800" rIns="180000" bIns="4680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/>
              <a:t>And loads more, Stack Overflow is also great</a:t>
            </a:r>
          </a:p>
          <a:p>
            <a:endParaRPr lang="en-US" sz="1400"/>
          </a:p>
          <a:p>
            <a:pPr marL="0" indent="0">
              <a:buNone/>
            </a:pPr>
            <a:r>
              <a:rPr lang="en-US" sz="1400"/>
              <a:t>The demo database used here (and that lots of SQL demos and courses use) is sourced from: </a:t>
            </a:r>
            <a:r>
              <a:rPr lang="en-AU" sz="1400">
                <a:hlinkClick r:id="rId8"/>
              </a:rPr>
              <a:t>archive.org/details/</a:t>
            </a:r>
            <a:r>
              <a:rPr lang="en-AU" sz="1400" err="1">
                <a:hlinkClick r:id="rId8"/>
              </a:rPr>
              <a:t>stackexchange</a:t>
            </a:r>
            <a:endParaRPr lang="en-AU" sz="1400"/>
          </a:p>
          <a:p>
            <a:pPr marL="0" indent="0">
              <a:buNone/>
            </a:pPr>
            <a:r>
              <a:rPr lang="en-AU" sz="1400"/>
              <a:t>Brent </a:t>
            </a:r>
            <a:r>
              <a:rPr lang="en-AU" sz="1400" err="1"/>
              <a:t>Ozar</a:t>
            </a:r>
            <a:r>
              <a:rPr lang="en-AU" sz="1400"/>
              <a:t> keeps a ready to deploy SQL Server database of that, easily downloadable in various sizes for people to learn with. Thanks Brent!!!</a:t>
            </a:r>
          </a:p>
        </p:txBody>
      </p:sp>
    </p:spTree>
    <p:extLst>
      <p:ext uri="{BB962C8B-B14F-4D97-AF65-F5344CB8AC3E}">
        <p14:creationId xmlns:p14="http://schemas.microsoft.com/office/powerpoint/2010/main" val="231197193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89CAE9-B6D7-0B5B-B146-8B84DFF052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Specific further reading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5BA3F6-7ED8-04F4-0D6E-C896990946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39170" y="1825625"/>
            <a:ext cx="10099777" cy="4394200"/>
          </a:xfrm>
        </p:spPr>
        <p:txBody>
          <a:bodyPr>
            <a:normAutofit fontScale="92500"/>
          </a:bodyPr>
          <a:lstStyle/>
          <a:p>
            <a:r>
              <a:rPr lang="en-AU"/>
              <a:t>Think like the SQL Server Engine</a:t>
            </a:r>
          </a:p>
          <a:p>
            <a:r>
              <a:rPr lang="en-AU">
                <a:hlinkClick r:id="rId2"/>
              </a:rPr>
              <a:t>www.brentozar.com/training/think-like-sql-server-engine/</a:t>
            </a:r>
            <a:endParaRPr lang="en-AU">
              <a:hlinkClick r:id="rId3"/>
            </a:endParaRPr>
          </a:p>
          <a:p>
            <a:r>
              <a:rPr lang="en-AU" err="1"/>
              <a:t>Sargable</a:t>
            </a:r>
            <a:r>
              <a:rPr lang="en-AU"/>
              <a:t> Expressions</a:t>
            </a:r>
          </a:p>
          <a:p>
            <a:r>
              <a:rPr lang="en-AU">
                <a:hlinkClick r:id="rId3"/>
              </a:rPr>
              <a:t>www.sqlshack.com/how-to-use-sargable-expressions-in-t-sql-queries-performance-advantages-and-examples/</a:t>
            </a:r>
            <a:endParaRPr lang="en-AU"/>
          </a:p>
          <a:p>
            <a:pPr marL="0" indent="0">
              <a:buNone/>
            </a:pPr>
            <a:endParaRPr lang="en-AU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404FF9-57FB-A70C-FFD6-2009CE3B44B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51412" y="2555831"/>
            <a:ext cx="4482262" cy="4742311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D8C909-AA11-3E40-57A1-944118031F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Join the Conversation #DatabasePerformance @BrydenOliver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3602146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2B5BB88-41C2-406C-9A85-9308A40152C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 dirty="0"/>
              <a:t>Join the Conversation #</a:t>
            </a:r>
            <a:r>
              <a:rPr lang="en-AU" dirty="0" err="1"/>
              <a:t>TwitterTag</a:t>
            </a:r>
            <a:r>
              <a:rPr lang="en-AU" dirty="0"/>
              <a:t> @</a:t>
            </a:r>
            <a:r>
              <a:rPr lang="en-AU" dirty="0" err="1"/>
              <a:t>AdamCogan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D07DF6-BD9A-40AE-8939-F20E4DF203CB}"/>
              </a:ext>
            </a:extLst>
          </p:cNvPr>
          <p:cNvSpPr txBox="1"/>
          <p:nvPr/>
        </p:nvSpPr>
        <p:spPr>
          <a:xfrm>
            <a:off x="12371086" y="6416554"/>
            <a:ext cx="0" cy="0"/>
          </a:xfrm>
          <a:prstGeom prst="rect">
            <a:avLst/>
          </a:prstGeom>
          <a:solidFill>
            <a:schemeClr val="bg2">
              <a:lumMod val="25000"/>
              <a:alpha val="75000"/>
            </a:schemeClr>
          </a:solidFill>
        </p:spPr>
        <p:txBody>
          <a:bodyPr wrap="none" rtlCol="0" anchor="ctr">
            <a:normAutofit fontScale="25000" lnSpcReduction="20000"/>
          </a:bodyPr>
          <a:lstStyle/>
          <a:p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846B5B5-A5C3-434F-83D1-864541714E92}"/>
              </a:ext>
            </a:extLst>
          </p:cNvPr>
          <p:cNvSpPr txBox="1"/>
          <p:nvPr/>
        </p:nvSpPr>
        <p:spPr>
          <a:xfrm>
            <a:off x="3429448" y="262794"/>
            <a:ext cx="6604939" cy="2250039"/>
          </a:xfrm>
          <a:prstGeom prst="rect">
            <a:avLst/>
          </a:prstGeom>
          <a:noFill/>
        </p:spPr>
        <p:txBody>
          <a:bodyPr wrap="none" rtlCol="0" anchor="ctr">
            <a:normAutofit/>
          </a:bodyPr>
          <a:lstStyle/>
          <a:p>
            <a:r>
              <a:rPr lang="en-AU" sz="3200" dirty="0"/>
              <a:t>Scan the QR code below and earn</a:t>
            </a:r>
          </a:p>
          <a:p>
            <a:r>
              <a:rPr lang="en-AU" sz="3200" b="1" dirty="0">
                <a:solidFill>
                  <a:srgbClr val="C00000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SSW Points</a:t>
            </a:r>
            <a:r>
              <a:rPr lang="en-AU" sz="3200" b="1" dirty="0">
                <a:solidFill>
                  <a:srgbClr val="FFC000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      </a:t>
            </a:r>
            <a:r>
              <a:rPr lang="en-AU" sz="3200" dirty="0"/>
              <a:t>for watching this talk!</a:t>
            </a:r>
          </a:p>
        </p:txBody>
      </p:sp>
      <p:sp>
        <p:nvSpPr>
          <p:cNvPr id="9" name="Star: 5 Points 8">
            <a:extLst>
              <a:ext uri="{FF2B5EF4-FFF2-40B4-BE49-F238E27FC236}">
                <a16:creationId xmlns:a16="http://schemas.microsoft.com/office/drawing/2014/main" id="{FB337909-EAEF-471F-9586-40533F4124A4}"/>
              </a:ext>
            </a:extLst>
          </p:cNvPr>
          <p:cNvSpPr/>
          <p:nvPr/>
        </p:nvSpPr>
        <p:spPr>
          <a:xfrm>
            <a:off x="5889562" y="1403715"/>
            <a:ext cx="460582" cy="396617"/>
          </a:xfrm>
          <a:prstGeom prst="star5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EC7C893-A7CB-4853-8D79-9712A5F702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71494" y="511856"/>
            <a:ext cx="4076560" cy="299099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BDD6449-D008-4C55-8E50-3F70AA7737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129" y="3818897"/>
            <a:ext cx="3445625" cy="279448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33E8D4F-93F6-40BB-B903-BF7743ED87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97823" y="2656540"/>
            <a:ext cx="3673128" cy="3793955"/>
          </a:xfrm>
          <a:prstGeom prst="rect">
            <a:avLst/>
          </a:prstGeom>
        </p:spPr>
      </p:pic>
      <p:pic>
        <p:nvPicPr>
          <p:cNvPr id="5" name="Picture 4" descr="Qr code&#10;&#10;Description automatically generated">
            <a:extLst>
              <a:ext uri="{FF2B5EF4-FFF2-40B4-BE49-F238E27FC236}">
                <a16:creationId xmlns:a16="http://schemas.microsoft.com/office/drawing/2014/main" id="{2F736B10-7848-EC4C-DFB5-AFBA89F75C1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954" y="2243635"/>
            <a:ext cx="3550024" cy="3550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42831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DD07DF6-BD9A-40AE-8939-F20E4DF203CB}"/>
              </a:ext>
            </a:extLst>
          </p:cNvPr>
          <p:cNvSpPr txBox="1"/>
          <p:nvPr/>
        </p:nvSpPr>
        <p:spPr>
          <a:xfrm>
            <a:off x="12371086" y="6416554"/>
            <a:ext cx="0" cy="0"/>
          </a:xfrm>
          <a:prstGeom prst="rect">
            <a:avLst/>
          </a:prstGeom>
          <a:solidFill>
            <a:schemeClr val="bg2">
              <a:lumMod val="25000"/>
              <a:alpha val="75000"/>
            </a:schemeClr>
          </a:solidFill>
        </p:spPr>
        <p:txBody>
          <a:bodyPr wrap="none" rtlCol="0" anchor="ctr">
            <a:normAutofit fontScale="25000" lnSpcReduction="20000"/>
          </a:bodyPr>
          <a:lstStyle/>
          <a:p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846B5B5-A5C3-434F-83D1-864541714E92}"/>
              </a:ext>
            </a:extLst>
          </p:cNvPr>
          <p:cNvSpPr txBox="1"/>
          <p:nvPr/>
        </p:nvSpPr>
        <p:spPr>
          <a:xfrm>
            <a:off x="1751914" y="1966897"/>
            <a:ext cx="3892137" cy="1955397"/>
          </a:xfrm>
          <a:prstGeom prst="rect">
            <a:avLst/>
          </a:prstGeom>
          <a:noFill/>
        </p:spPr>
        <p:txBody>
          <a:bodyPr wrap="none" lIns="91440" tIns="45720" rIns="91440" bIns="45720" rtlCol="0" anchor="ctr">
            <a:normAutofit lnSpcReduction="10000"/>
          </a:bodyPr>
          <a:lstStyle/>
          <a:p>
            <a:pPr algn="ctr"/>
            <a:r>
              <a:rPr lang="en-AU" sz="4800" b="1" dirty="0">
                <a:solidFill>
                  <a:srgbClr val="CC4141"/>
                </a:solidFill>
              </a:rPr>
              <a:t>Got feedback?</a:t>
            </a:r>
          </a:p>
          <a:p>
            <a:pPr algn="ctr"/>
            <a:endParaRPr lang="en-AU" sz="2800" dirty="0"/>
          </a:p>
          <a:p>
            <a:pPr algn="ctr"/>
            <a:r>
              <a:rPr lang="en-AU" sz="2600" dirty="0"/>
              <a:t>Scan the QR code here</a:t>
            </a:r>
          </a:p>
          <a:p>
            <a:pPr algn="ctr"/>
            <a:r>
              <a:rPr lang="en-AU" sz="2600" dirty="0"/>
              <a:t>to fill our survey. </a:t>
            </a:r>
            <a:endParaRPr lang="en-AU" sz="2600" dirty="0">
              <a:ea typeface="Open Sans Light"/>
              <a:cs typeface="Open Sans Light"/>
            </a:endParaRPr>
          </a:p>
        </p:txBody>
      </p:sp>
      <p:sp>
        <p:nvSpPr>
          <p:cNvPr id="4" name="Footer Placeholder 1">
            <a:extLst>
              <a:ext uri="{FF2B5EF4-FFF2-40B4-BE49-F238E27FC236}">
                <a16:creationId xmlns:a16="http://schemas.microsoft.com/office/drawing/2014/main" id="{A02869C8-E55F-4523-B3BE-DDA37E1C2300}"/>
              </a:ext>
            </a:extLst>
          </p:cNvPr>
          <p:cNvSpPr>
            <a:spLocks noGrp="1"/>
          </p:cNvSpPr>
          <p:nvPr/>
        </p:nvSpPr>
        <p:spPr>
          <a:xfrm>
            <a:off x="612097" y="4357535"/>
            <a:ext cx="61717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/>
              <a:t>How to Use this PowerPoint </a:t>
            </a:r>
            <a:r>
              <a:rPr lang="en-US" dirty="0"/>
              <a:t>with Adam Cogan</a:t>
            </a:r>
            <a:endParaRPr lang="en-US" dirty="0">
              <a:ea typeface="Open Sans Light"/>
              <a:cs typeface="Open Sans Ligh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E8F7F6-C3F4-A84F-B044-6A64DC9C8DD9}"/>
              </a:ext>
            </a:extLst>
          </p:cNvPr>
          <p:cNvSpPr txBox="1"/>
          <p:nvPr/>
        </p:nvSpPr>
        <p:spPr>
          <a:xfrm>
            <a:off x="-998621" y="3296653"/>
            <a:ext cx="0" cy="0"/>
          </a:xfrm>
          <a:prstGeom prst="rect">
            <a:avLst/>
          </a:prstGeom>
          <a:solidFill>
            <a:schemeClr val="bg2">
              <a:lumMod val="25000"/>
              <a:alpha val="75000"/>
            </a:schemeClr>
          </a:solidFill>
        </p:spPr>
        <p:txBody>
          <a:bodyPr wrap="none" rtlCol="0" anchor="ctr">
            <a:normAutofit fontScale="25000" lnSpcReduction="20000"/>
          </a:bodyPr>
          <a:lstStyle/>
          <a:p>
            <a:endParaRPr lang="en-US" dirty="0" err="1">
              <a:solidFill>
                <a:schemeClr val="bg1"/>
              </a:solidFill>
            </a:endParaRPr>
          </a:p>
        </p:txBody>
      </p:sp>
      <p:pic>
        <p:nvPicPr>
          <p:cNvPr id="6" name="Picture 5" descr="Qr code&#10;&#10;Description automatically generated">
            <a:extLst>
              <a:ext uri="{FF2B5EF4-FFF2-40B4-BE49-F238E27FC236}">
                <a16:creationId xmlns:a16="http://schemas.microsoft.com/office/drawing/2014/main" id="{4A7AE388-48B2-5586-2B79-D56043F300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5490" y="1687169"/>
            <a:ext cx="3530685" cy="3483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90193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outdoor object&#10;&#10;Description automatically generated">
            <a:extLst>
              <a:ext uri="{FF2B5EF4-FFF2-40B4-BE49-F238E27FC236}">
                <a16:creationId xmlns:a16="http://schemas.microsoft.com/office/drawing/2014/main" id="{781DD85D-B42B-6E4C-82D8-4305DB65D40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096" r="25015" b="3372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pPr>
              <a:lnSpc>
                <a:spcPct val="150000"/>
              </a:lnSpc>
            </a:pPr>
            <a:r>
              <a:rPr lang="en-AU" sz="4000">
                <a:latin typeface="Open Sans Light"/>
                <a:ea typeface="Open Sans Light"/>
                <a:cs typeface="Open Sans Light"/>
              </a:rPr>
              <a:t>Thank you!</a:t>
            </a:r>
            <a:br>
              <a:rPr lang="en-AU"/>
            </a:br>
            <a:br>
              <a:rPr lang="en-AU"/>
            </a:br>
            <a:br>
              <a:rPr lang="en-AU"/>
            </a:br>
            <a:r>
              <a:rPr lang="en-AU" sz="2000">
                <a:latin typeface="Open Sans Light"/>
                <a:ea typeface="Open Sans Light"/>
                <a:cs typeface="Open Sans Light"/>
                <a:hlinkClick r:id="rId4"/>
              </a:rPr>
              <a:t>info@ssw.com.au</a:t>
            </a:r>
            <a:br>
              <a:rPr lang="en-AU" sz="2000"/>
            </a:br>
            <a:r>
              <a:rPr lang="en-AU" sz="2000">
                <a:latin typeface="Open Sans Light"/>
                <a:ea typeface="Open Sans Light"/>
                <a:cs typeface="Open Sans Light"/>
              </a:rPr>
              <a:t>www.ssw.com.au</a:t>
            </a:r>
            <a:br>
              <a:rPr lang="en-AU" sz="1800"/>
            </a:br>
            <a:r>
              <a:rPr lang="en-AU" sz="1600">
                <a:latin typeface="Open Sans Light"/>
                <a:ea typeface="Open Sans Light"/>
                <a:cs typeface="Open Sans Light"/>
              </a:rPr>
              <a:t>Sydney | Melbourne | Brisbane | Newcastle</a:t>
            </a:r>
            <a:endParaRPr lang="en-US" sz="160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471B9A8-D725-CC49-8722-9F8E7D5D40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4047">
            <a:off x="7909949" y="508273"/>
            <a:ext cx="5987933" cy="616877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380A76E-BA68-1798-ACD7-5A1F90751B4A}"/>
              </a:ext>
            </a:extLst>
          </p:cNvPr>
          <p:cNvSpPr txBox="1"/>
          <p:nvPr/>
        </p:nvSpPr>
        <p:spPr>
          <a:xfrm>
            <a:off x="3814430" y="4880314"/>
            <a:ext cx="46656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>
                <a:hlinkClick r:id="rId6"/>
              </a:rPr>
              <a:t>github.com/</a:t>
            </a:r>
            <a:r>
              <a:rPr lang="en-AU" err="1">
                <a:hlinkClick r:id="rId6"/>
              </a:rPr>
              <a:t>brydeno</a:t>
            </a:r>
            <a:r>
              <a:rPr lang="en-AU">
                <a:hlinkClick r:id="rId6"/>
              </a:rPr>
              <a:t>/</a:t>
            </a:r>
            <a:r>
              <a:rPr lang="en-AU" err="1">
                <a:hlinkClick r:id="rId6"/>
              </a:rPr>
              <a:t>DatabasePerformance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0999093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pPr>
              <a:lnSpc>
                <a:spcPct val="150000"/>
              </a:lnSpc>
            </a:pPr>
            <a:r>
              <a:rPr lang="en-AU" sz="4000">
                <a:latin typeface="Open Sans Light"/>
                <a:ea typeface="Open Sans Light"/>
                <a:cs typeface="Open Sans Light"/>
              </a:rPr>
              <a:t>Questions?</a:t>
            </a:r>
            <a:br>
              <a:rPr lang="en-AU"/>
            </a:br>
            <a:br>
              <a:rPr lang="en-AU"/>
            </a:br>
            <a:br>
              <a:rPr lang="en-AU"/>
            </a:br>
            <a:r>
              <a:rPr lang="en-AU" sz="2000">
                <a:latin typeface="Open Sans Light"/>
                <a:ea typeface="Open Sans Light"/>
                <a:cs typeface="Open Sans Light"/>
                <a:hlinkClick r:id="rId3"/>
              </a:rPr>
              <a:t>info@ssw.com.au</a:t>
            </a:r>
            <a:br>
              <a:rPr lang="en-AU" sz="2000"/>
            </a:br>
            <a:r>
              <a:rPr lang="en-AU" sz="2000">
                <a:latin typeface="Open Sans Light"/>
                <a:ea typeface="Open Sans Light"/>
                <a:cs typeface="Open Sans Light"/>
              </a:rPr>
              <a:t>www.ssw.com.au</a:t>
            </a:r>
            <a:br>
              <a:rPr lang="en-AU" sz="1800"/>
            </a:br>
            <a:r>
              <a:rPr lang="en-AU" sz="1600">
                <a:latin typeface="Open Sans Light"/>
                <a:ea typeface="Open Sans Light"/>
                <a:cs typeface="Open Sans Light"/>
              </a:rPr>
              <a:t>Sydney | Melbourne | Brisbane | Newcastle</a:t>
            </a:r>
            <a:endParaRPr lang="en-US" sz="16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08A5056-B355-8ED2-F3F2-10B54C19A822}"/>
              </a:ext>
            </a:extLst>
          </p:cNvPr>
          <p:cNvSpPr txBox="1"/>
          <p:nvPr/>
        </p:nvSpPr>
        <p:spPr>
          <a:xfrm>
            <a:off x="3763181" y="4880314"/>
            <a:ext cx="46656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>
                <a:hlinkClick r:id="rId4"/>
              </a:rPr>
              <a:t>github.com/</a:t>
            </a:r>
            <a:r>
              <a:rPr lang="en-AU" err="1">
                <a:hlinkClick r:id="rId4"/>
              </a:rPr>
              <a:t>brydeno</a:t>
            </a:r>
            <a:r>
              <a:rPr lang="en-AU">
                <a:hlinkClick r:id="rId4"/>
              </a:rPr>
              <a:t>/</a:t>
            </a:r>
            <a:r>
              <a:rPr lang="en-AU" err="1">
                <a:hlinkClick r:id="rId4"/>
              </a:rPr>
              <a:t>DatabasePerformance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344676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Placeholder 22"/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97" b="5497"/>
          <a:stretch/>
        </p:blipFill>
        <p:spPr>
          <a:xfrm>
            <a:off x="0" y="54592"/>
            <a:ext cx="5095876" cy="6803408"/>
          </a:xfrm>
        </p:spPr>
      </p:pic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Bryden Oliver</a:t>
            </a:r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5"/>
          </p:nvPr>
        </p:nvSpPr>
        <p:spPr/>
        <p:txBody>
          <a:bodyPr vert="horz" lIns="180000" tIns="46800" rIns="180000" bIns="46800" rtlCol="0" anchor="t">
            <a:normAutofit fontScale="55000" lnSpcReduction="20000"/>
          </a:bodyPr>
          <a:lstStyle/>
          <a:p>
            <a:r>
              <a:rPr lang="en-AU">
                <a:latin typeface="Open Sans Light"/>
                <a:ea typeface="Open Sans Light"/>
                <a:cs typeface="Open Sans Light"/>
              </a:rPr>
              <a:t>        </a:t>
            </a:r>
            <a:r>
              <a:rPr lang="en-AU">
                <a:latin typeface="Open Sans Light"/>
                <a:ea typeface="Open Sans Light"/>
                <a:cs typeface="Open Sans Light"/>
                <a:hlinkClick r:id="rId4"/>
              </a:rPr>
              <a:t>http://www.linkedin.com/in/brydenoliver</a:t>
            </a:r>
            <a:r>
              <a:rPr lang="en-AU">
                <a:latin typeface="Open Sans Light"/>
                <a:ea typeface="Open Sans Light"/>
                <a:cs typeface="Open Sans Light"/>
              </a:rPr>
              <a:t> </a:t>
            </a:r>
            <a:endParaRPr lang="en-AU"/>
          </a:p>
          <a:p>
            <a:r>
              <a:rPr lang="en-AU">
                <a:latin typeface="Open Sans Light"/>
                <a:ea typeface="Open Sans Light"/>
                <a:cs typeface="Open Sans Light"/>
              </a:rPr>
              <a:t>        </a:t>
            </a:r>
            <a:r>
              <a:rPr lang="en-AU">
                <a:latin typeface="Open Sans Light"/>
                <a:ea typeface="Open Sans Light"/>
                <a:cs typeface="Open Sans Light"/>
                <a:hlinkClick r:id="rId5"/>
              </a:rPr>
              <a:t>https://github.com/brydeno</a:t>
            </a:r>
            <a:endParaRPr lang="en-AU">
              <a:latin typeface="Open Sans Light"/>
              <a:ea typeface="Open Sans Light"/>
              <a:cs typeface="Open Sans Light"/>
            </a:endParaRPr>
          </a:p>
          <a:p>
            <a:endParaRPr lang="en-AU"/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AU">
                <a:latin typeface="Open Sans Light"/>
                <a:ea typeface="Open Sans Light"/>
                <a:cs typeface="Open Sans Light"/>
              </a:rPr>
              <a:t>20 years experience in database performance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AU"/>
              <a:t>Worked with Azure since its launch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AU"/>
              <a:t>Is 2 inches shorter than he used to be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AU"/>
              <a:t>Knows all about Azure at scale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AU"/>
              <a:t>Ask me about Cosmos DB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0D071202-7200-4397-AFDB-1F6F6947DB5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SSW Solution Architect</a:t>
            </a:r>
            <a:endParaRPr lang="en-AU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3BC1EEB1-3BE7-4676-95C3-7FFBD0A2F7A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291428" y="2314371"/>
            <a:ext cx="402673" cy="460198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06057A43-9AB8-44EF-9C3D-196E4B5C3F1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291428" y="2855346"/>
            <a:ext cx="402673" cy="415662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A51A49C-F3BB-4525-A586-29372B6846D0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Join the Conversation #DatabasePerformance @BrydenOliver</a:t>
            </a:r>
          </a:p>
        </p:txBody>
      </p:sp>
    </p:spTree>
    <p:extLst>
      <p:ext uri="{BB962C8B-B14F-4D97-AF65-F5344CB8AC3E}">
        <p14:creationId xmlns:p14="http://schemas.microsoft.com/office/powerpoint/2010/main" val="19493008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71EA9F3-2DA5-4772-BB9F-3F61C51B547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41984" y="-1454086"/>
            <a:ext cx="15293625" cy="1147021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795EDDD-1DD9-41CD-BE5A-D00705722C24}"/>
              </a:ext>
            </a:extLst>
          </p:cNvPr>
          <p:cNvSpPr txBox="1"/>
          <p:nvPr/>
        </p:nvSpPr>
        <p:spPr>
          <a:xfrm>
            <a:off x="15519400" y="6578600"/>
            <a:ext cx="0" cy="0"/>
          </a:xfrm>
          <a:prstGeom prst="rect">
            <a:avLst/>
          </a:prstGeom>
          <a:solidFill>
            <a:schemeClr val="bg2">
              <a:lumMod val="25000"/>
              <a:alpha val="75000"/>
            </a:schemeClr>
          </a:solidFill>
        </p:spPr>
        <p:txBody>
          <a:bodyPr wrap="none" rtlCol="0" anchor="ctr">
            <a:normAutofit fontScale="25000" lnSpcReduction="20000"/>
          </a:bodyPr>
          <a:lstStyle/>
          <a:p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D364D9-EB4F-4EAF-9993-E67CB286FE0E}"/>
              </a:ext>
            </a:extLst>
          </p:cNvPr>
          <p:cNvSpPr txBox="1"/>
          <p:nvPr/>
        </p:nvSpPr>
        <p:spPr>
          <a:xfrm>
            <a:off x="6579273" y="1106905"/>
            <a:ext cx="4890831" cy="1777963"/>
          </a:xfrm>
          <a:prstGeom prst="rect">
            <a:avLst/>
          </a:prstGeom>
          <a:noFill/>
          <a:ln>
            <a:noFill/>
          </a:ln>
        </p:spPr>
        <p:txBody>
          <a:bodyPr wrap="none" rtlCol="0" anchor="ctr">
            <a:normAutofit fontScale="85000" lnSpcReduction="10000"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AU" altLang="zh-CN" sz="2400"/>
              <a:t>Scan QR Code to install app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400"/>
              <a:t>Scan SSW codes at talks and events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400"/>
              <a:t>Earn </a:t>
            </a:r>
            <a:r>
              <a:rPr lang="en-AU" sz="2400" b="1">
                <a:solidFill>
                  <a:srgbClr val="C00000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SSW Points</a:t>
            </a:r>
            <a:r>
              <a:rPr lang="en-AU" sz="2400" b="1">
                <a:solidFill>
                  <a:srgbClr val="FFC000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 </a:t>
            </a:r>
            <a:r>
              <a:rPr lang="en-US" sz="2400" b="1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 </a:t>
            </a:r>
          </a:p>
          <a:p>
            <a:pPr>
              <a:lnSpc>
                <a:spcPct val="150000"/>
              </a:lnSpc>
            </a:pPr>
            <a:r>
              <a:rPr lang="en-US" sz="2400"/>
              <a:t>     claim rewards, and win prizes</a:t>
            </a:r>
          </a:p>
        </p:txBody>
      </p:sp>
      <p:pic>
        <p:nvPicPr>
          <p:cNvPr id="10" name="Picture 9" descr="A picture containing clock&#10;&#10;Description automatically generated">
            <a:extLst>
              <a:ext uri="{FF2B5EF4-FFF2-40B4-BE49-F238E27FC236}">
                <a16:creationId xmlns:a16="http://schemas.microsoft.com/office/drawing/2014/main" id="{A6F9BA8F-64A3-438F-B341-B850126790B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7584" y="2884868"/>
            <a:ext cx="3451252" cy="345125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C29C5E3-5009-4057-BBAA-2335A1221B3F}"/>
              </a:ext>
            </a:extLst>
          </p:cNvPr>
          <p:cNvSpPr txBox="1"/>
          <p:nvPr/>
        </p:nvSpPr>
        <p:spPr>
          <a:xfrm>
            <a:off x="3276600" y="1695451"/>
            <a:ext cx="1457325" cy="200025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noAutofit/>
          </a:bodyPr>
          <a:lstStyle/>
          <a:p>
            <a:r>
              <a:rPr lang="en-AU" sz="1400">
                <a:latin typeface="Franklin Gothic Demi" panose="020B0703020102020204" pitchFamily="34" charset="0"/>
                <a:ea typeface="UD Digi Kyokasho NK-B" panose="020B0400000000000000" pitchFamily="18" charset="-128"/>
              </a:rPr>
              <a:t>SSW Rewards</a:t>
            </a:r>
          </a:p>
        </p:txBody>
      </p:sp>
      <p:sp>
        <p:nvSpPr>
          <p:cNvPr id="12" name="Star: 5 Points 11">
            <a:extLst>
              <a:ext uri="{FF2B5EF4-FFF2-40B4-BE49-F238E27FC236}">
                <a16:creationId xmlns:a16="http://schemas.microsoft.com/office/drawing/2014/main" id="{2E1D2ABB-FEB3-49C3-937D-52DF817E1A18}"/>
              </a:ext>
            </a:extLst>
          </p:cNvPr>
          <p:cNvSpPr/>
          <p:nvPr/>
        </p:nvSpPr>
        <p:spPr>
          <a:xfrm>
            <a:off x="9119928" y="2074197"/>
            <a:ext cx="338241" cy="283942"/>
          </a:xfrm>
          <a:prstGeom prst="star5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6C21AB4-E7FC-47D9-8ED8-304FCCCA24C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5786765" y="6336120"/>
            <a:ext cx="5132890" cy="365125"/>
          </a:xfrm>
        </p:spPr>
        <p:txBody>
          <a:bodyPr/>
          <a:lstStyle/>
          <a:p>
            <a:pPr algn="ctr"/>
            <a:r>
              <a:rPr lang="en-US"/>
              <a:t>Join the Conversation #DatabasePerformance @BrydenOliver</a:t>
            </a:r>
          </a:p>
        </p:txBody>
      </p:sp>
    </p:spTree>
    <p:extLst>
      <p:ext uri="{BB962C8B-B14F-4D97-AF65-F5344CB8AC3E}">
        <p14:creationId xmlns:p14="http://schemas.microsoft.com/office/powerpoint/2010/main" val="3974737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Placeholder 30">
            <a:extLst>
              <a:ext uri="{FF2B5EF4-FFF2-40B4-BE49-F238E27FC236}">
                <a16:creationId xmlns:a16="http://schemas.microsoft.com/office/drawing/2014/main" id="{0D1345CB-0627-EA40-A582-93E21D837197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79" t="16515" r="3592"/>
          <a:stretch/>
        </p:blipFill>
        <p:spPr>
          <a:xfrm>
            <a:off x="0" y="54592"/>
            <a:ext cx="12192000" cy="6803408"/>
          </a:xfrm>
        </p:spPr>
      </p:pic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solidFill>
            <a:srgbClr val="CC4542">
              <a:alpha val="75000"/>
            </a:srgbClr>
          </a:solidFill>
        </p:spPr>
        <p:txBody>
          <a:bodyPr/>
          <a:lstStyle/>
          <a:p>
            <a:r>
              <a:rPr lang="en-AU"/>
              <a:t>1. Intro</a:t>
            </a:r>
            <a:endParaRPr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5"/>
          </p:nvPr>
        </p:nvSpPr>
        <p:spPr>
          <a:solidFill>
            <a:schemeClr val="tx1">
              <a:alpha val="75000"/>
            </a:schemeClr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en-AU"/>
              <a:t>4. Simple Monitoring</a:t>
            </a:r>
            <a:endParaRPr lang="en-US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AU"/>
              <a:t>3. Execution Plans</a:t>
            </a:r>
            <a:endParaRPr lang="en-US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8"/>
          </p:nvPr>
        </p:nvSpPr>
        <p:spPr>
          <a:solidFill>
            <a:schemeClr val="tx1">
              <a:alpha val="75000"/>
            </a:schemeClr>
          </a:solidFill>
        </p:spPr>
        <p:txBody>
          <a:bodyPr/>
          <a:lstStyle/>
          <a:p>
            <a:r>
              <a:rPr lang="en-AU"/>
              <a:t>5. Selecting appropriate indexes</a:t>
            </a:r>
            <a:endParaRPr lang="en-US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9"/>
          </p:nvPr>
        </p:nvSpPr>
        <p:spPr>
          <a:solidFill>
            <a:schemeClr val="tx1">
              <a:alpha val="75000"/>
            </a:schemeClr>
          </a:solidFill>
        </p:spPr>
        <p:txBody>
          <a:bodyPr/>
          <a:lstStyle/>
          <a:p>
            <a:r>
              <a:rPr lang="en-AU"/>
              <a:t>6. Summary</a:t>
            </a:r>
            <a:endParaRPr lang="en-US"/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20"/>
          </p:nvPr>
        </p:nvSpPr>
        <p:spPr>
          <a:solidFill>
            <a:schemeClr val="tx1">
              <a:alpha val="75000"/>
            </a:schemeClr>
          </a:solidFill>
        </p:spPr>
        <p:txBody>
          <a:bodyPr>
            <a:normAutofit/>
          </a:bodyPr>
          <a:lstStyle/>
          <a:p>
            <a:r>
              <a:rPr lang="en-AU"/>
              <a:t>2. SQL Server Query Execution</a:t>
            </a:r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>
                <a:solidFill>
                  <a:schemeClr val="bg1"/>
                </a:solidFill>
              </a:rPr>
              <a:t>Agenda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07873C2-A143-014D-99EE-CB2AE3F609CE}"/>
              </a:ext>
            </a:extLst>
          </p:cNvPr>
          <p:cNvSpPr txBox="1"/>
          <p:nvPr/>
        </p:nvSpPr>
        <p:spPr>
          <a:xfrm>
            <a:off x="5029200" y="7772400"/>
            <a:ext cx="0" cy="0"/>
          </a:xfrm>
          <a:prstGeom prst="rect">
            <a:avLst/>
          </a:prstGeom>
          <a:solidFill>
            <a:schemeClr val="bg2">
              <a:lumMod val="25000"/>
              <a:alpha val="75000"/>
            </a:schemeClr>
          </a:solidFill>
        </p:spPr>
        <p:txBody>
          <a:bodyPr wrap="none" rtlCol="0" anchor="ctr">
            <a:normAutofit fontScale="25000" lnSpcReduction="20000"/>
          </a:bodyPr>
          <a:lstStyle/>
          <a:p>
            <a:endParaRPr lang="en-US" err="1">
              <a:solidFill>
                <a:schemeClr val="bg1"/>
              </a:solidFill>
            </a:endParaRPr>
          </a:p>
        </p:txBody>
      </p:sp>
      <p:pic>
        <p:nvPicPr>
          <p:cNvPr id="33" name="Graphic 32">
            <a:extLst>
              <a:ext uri="{FF2B5EF4-FFF2-40B4-BE49-F238E27FC236}">
                <a16:creationId xmlns:a16="http://schemas.microsoft.com/office/drawing/2014/main" id="{89252F9C-8D80-9B4F-9BE0-0C2AE8847C6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1411565">
            <a:off x="4166499" y="647797"/>
            <a:ext cx="457755" cy="457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386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51A20-1E95-BD3B-619C-9133775B68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Intro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40F6F3-BA5A-DBED-5159-81A2F4427BF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60627" y="1828800"/>
            <a:ext cx="10600898" cy="4391024"/>
          </a:xfrm>
        </p:spPr>
        <p:txBody>
          <a:bodyPr vert="horz" lIns="180000" tIns="46800" rIns="180000" bIns="46800" rtlCol="0" anchor="t">
            <a:normAutofit/>
          </a:bodyPr>
          <a:lstStyle/>
          <a:p>
            <a:pPr marL="342900">
              <a:spcBef>
                <a:spcPts val="0"/>
              </a:spcBef>
            </a:pPr>
            <a:r>
              <a:rPr lang="en-AU" sz="3200">
                <a:effectLst/>
                <a:latin typeface="Calibri"/>
                <a:ea typeface="Open Sans Light"/>
                <a:cs typeface="Open Sans Light"/>
              </a:rPr>
              <a:t>We write code, and it ends up calling SQL </a:t>
            </a:r>
            <a:r>
              <a:rPr lang="en-AU">
                <a:latin typeface="Calibri"/>
                <a:ea typeface="Open Sans Light"/>
                <a:cs typeface="Open Sans Light"/>
              </a:rPr>
              <a:t>Server</a:t>
            </a:r>
            <a:endParaRPr lang="en-US"/>
          </a:p>
          <a:p>
            <a:pPr marL="342900">
              <a:spcBef>
                <a:spcPts val="0"/>
              </a:spcBef>
            </a:pPr>
            <a:r>
              <a:rPr lang="en-AU">
                <a:latin typeface="Calibri"/>
                <a:ea typeface="Open Sans Light"/>
                <a:cs typeface="Open Sans Light"/>
              </a:rPr>
              <a:t>   What</a:t>
            </a:r>
            <a:r>
              <a:rPr lang="en-AU" sz="3200">
                <a:effectLst/>
                <a:latin typeface="Calibri"/>
                <a:ea typeface="Open Sans Light"/>
                <a:cs typeface="Open Sans Light"/>
              </a:rPr>
              <a:t> happens after that?</a:t>
            </a:r>
            <a:endParaRPr lang="en-US"/>
          </a:p>
          <a:p>
            <a:pPr marL="342900">
              <a:spcBef>
                <a:spcPts val="0"/>
              </a:spcBef>
            </a:pPr>
            <a:r>
              <a:rPr lang="en-AU">
                <a:latin typeface="Calibri"/>
                <a:ea typeface="Open Sans Light"/>
                <a:cs typeface="Open Sans Light"/>
              </a:rPr>
              <a:t>   </a:t>
            </a:r>
            <a:r>
              <a:rPr lang="en-AU" sz="3200">
                <a:effectLst/>
                <a:latin typeface="Calibri"/>
                <a:ea typeface="Open Sans Light"/>
                <a:cs typeface="Open Sans Light"/>
              </a:rPr>
              <a:t>Can we understand that?</a:t>
            </a:r>
          </a:p>
          <a:p>
            <a:pPr marL="342900">
              <a:spcBef>
                <a:spcPts val="0"/>
              </a:spcBef>
            </a:pPr>
            <a:r>
              <a:rPr lang="en-AU">
                <a:latin typeface="Calibri"/>
                <a:ea typeface="Open Sans Light"/>
                <a:cs typeface="Open Sans Light"/>
              </a:rPr>
              <a:t>   </a:t>
            </a:r>
            <a:r>
              <a:rPr lang="en-AU" sz="3200">
                <a:effectLst/>
                <a:latin typeface="Calibri"/>
                <a:ea typeface="Open Sans Light"/>
                <a:cs typeface="Open Sans Light"/>
              </a:rPr>
              <a:t>How can we improve what happens?</a:t>
            </a:r>
          </a:p>
          <a:p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C47986-F47D-41E5-544A-EE1F95D9008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Join the Conversation #DatabasePerformance @BrydenOliver</a:t>
            </a:r>
          </a:p>
        </p:txBody>
      </p:sp>
      <p:pic>
        <p:nvPicPr>
          <p:cNvPr id="6" name="Picture 5" descr="A picture containing indoor, white&#10;&#10;Description automatically generated">
            <a:extLst>
              <a:ext uri="{FF2B5EF4-FFF2-40B4-BE49-F238E27FC236}">
                <a16:creationId xmlns:a16="http://schemas.microsoft.com/office/drawing/2014/main" id="{D8C23E70-9E42-FC80-58AC-452660FC09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1871" y="2820322"/>
            <a:ext cx="3399502" cy="3399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392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D272E6-C437-0EE8-2158-4E94FEFDD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F768BA-EF47-DB64-EB8B-507FF39FAA2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AU"/>
              <a:t>We’ll cover lots of ground</a:t>
            </a:r>
          </a:p>
          <a:p>
            <a:r>
              <a:rPr lang="en-AU"/>
              <a:t>Whole presentation is in </a:t>
            </a:r>
            <a:r>
              <a:rPr lang="en-AU" err="1"/>
              <a:t>github</a:t>
            </a:r>
            <a:endParaRPr lang="en-AU"/>
          </a:p>
          <a:p>
            <a:r>
              <a:rPr lang="en-AU"/>
              <a:t>Demos are too</a:t>
            </a:r>
          </a:p>
          <a:p>
            <a:r>
              <a:rPr lang="en-AU"/>
              <a:t>https://github.com/brydeno/DatabasePerformance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779E96-EDA4-22C9-24DA-DE16E1D262E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Join the Conversation #DatabasePerformance @BrydenOliver</a:t>
            </a:r>
          </a:p>
        </p:txBody>
      </p:sp>
      <p:pic>
        <p:nvPicPr>
          <p:cNvPr id="6" name="Picture 5" descr="A picture containing room, automaton&#10;&#10;Description automatically generated">
            <a:extLst>
              <a:ext uri="{FF2B5EF4-FFF2-40B4-BE49-F238E27FC236}">
                <a16:creationId xmlns:a16="http://schemas.microsoft.com/office/drawing/2014/main" id="{E1095931-B4F6-B693-5657-2DE1C2AEEF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2677" y="638175"/>
            <a:ext cx="3355258" cy="3355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790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SW-Whit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">
      <a:majorFont>
        <a:latin typeface="Open Sans Light"/>
        <a:ea typeface=""/>
        <a:cs typeface=""/>
      </a:majorFont>
      <a:minorFont>
        <a:latin typeface="Open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solidFill>
          <a:schemeClr val="bg2">
            <a:lumMod val="25000"/>
            <a:alpha val="75000"/>
          </a:schemeClr>
        </a:solidFill>
      </a:spPr>
      <a:bodyPr wrap="square" rtlCol="0" anchor="ctr">
        <a:normAutofit/>
      </a:bodyPr>
      <a:lstStyle>
        <a:defPPr>
          <a:defRPr dirty="0" err="1" smtClean="0">
            <a:solidFill>
              <a:schemeClr val="bg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7034B2DC-533E-5745-AAAB-2A36661A5E53}" vid="{21811E80-11A1-1149-ACE1-D949D1B7E36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6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FB0220F7-4F6F-4203-A594-D37F3328F2C2}">
  <we:reference id="wa104038830" version="1.0.0.2" store="en-au" storeType="OMEX"/>
  <we:alternateReferences>
    <we:reference id="WA104038830" version="1.0.0.2" store="WA104038830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b7d2c3aa-bfe5-4703-ae49-8b105581ac55">
      <Terms xmlns="http://schemas.microsoft.com/office/infopath/2007/PartnerControls"/>
    </lcf76f155ced4ddcb4097134ff3c332f>
    <TaxCatchAll xmlns="84de102f-81f8-4efa-9876-04f6a84ad8a6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7AB73B22F83A043B2E96928FF3AA2E8" ma:contentTypeVersion="10" ma:contentTypeDescription="Create a new document." ma:contentTypeScope="" ma:versionID="d23197e7f3c43e18f8578b8c64a084f6">
  <xsd:schema xmlns:xsd="http://www.w3.org/2001/XMLSchema" xmlns:xs="http://www.w3.org/2001/XMLSchema" xmlns:p="http://schemas.microsoft.com/office/2006/metadata/properties" xmlns:ns2="b7d2c3aa-bfe5-4703-ae49-8b105581ac55" xmlns:ns3="84de102f-81f8-4efa-9876-04f6a84ad8a6" targetNamespace="http://schemas.microsoft.com/office/2006/metadata/properties" ma:root="true" ma:fieldsID="da9381b7ccb47d959c2b6c24503471b6" ns2:_="" ns3:_="">
    <xsd:import namespace="b7d2c3aa-bfe5-4703-ae49-8b105581ac55"/>
    <xsd:import namespace="84de102f-81f8-4efa-9876-04f6a84ad8a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lcf76f155ced4ddcb4097134ff3c332f" minOccurs="0"/>
                <xsd:element ref="ns3:TaxCatchAll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7d2c3aa-bfe5-4703-ae49-8b105581ac5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14" nillable="true" ma:taxonomy="true" ma:internalName="lcf76f155ced4ddcb4097134ff3c332f" ma:taxonomyFieldName="MediaServiceImageTags" ma:displayName="Image Tags" ma:readOnly="false" ma:fieldId="{5cf76f15-5ced-4ddc-b409-7134ff3c332f}" ma:taxonomyMulti="true" ma:sspId="1c885581-5f25-43ae-9164-4c6e27b1d1a7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16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4de102f-81f8-4efa-9876-04f6a84ad8a6" elementFormDefault="qualified">
    <xsd:import namespace="http://schemas.microsoft.com/office/2006/documentManagement/types"/>
    <xsd:import namespace="http://schemas.microsoft.com/office/infopath/2007/PartnerControls"/>
    <xsd:element name="TaxCatchAll" ma:index="15" nillable="true" ma:displayName="Taxonomy Catch All Column" ma:hidden="true" ma:list="{db61c49a-e83a-41d8-9f0a-99813038cbed}" ma:internalName="TaxCatchAll" ma:showField="CatchAllData" ma:web="84de102f-81f8-4efa-9876-04f6a84ad8a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D0848C2-F1F0-4CB5-A53D-92690F62FB8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CDF0137-D4A4-4A49-808A-DA860CA0F942}">
  <ds:schemaRefs>
    <ds:schemaRef ds:uri="13258315-3b3e-4bfc-828c-b30faf5ec6e2"/>
    <ds:schemaRef ds:uri="84de102f-81f8-4efa-9876-04f6a84ad8a6"/>
    <ds:schemaRef ds:uri="a7dc2287-6a21-4a5f-aa3b-c3353e988492"/>
    <ds:schemaRef ds:uri="b7d2c3aa-bfe5-4703-ae49-8b105581ac55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982DAF29-5E9C-4547-8C49-F3A0B7131869}">
  <ds:schemaRefs>
    <ds:schemaRef ds:uri="84de102f-81f8-4efa-9876-04f6a84ad8a6"/>
    <ds:schemaRef ds:uri="b7d2c3aa-bfe5-4703-ae49-8b105581ac5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SSW-White</Template>
  <TotalTime>0</TotalTime>
  <Words>1809</Words>
  <Application>Microsoft Office PowerPoint</Application>
  <PresentationFormat>Widescreen</PresentationFormat>
  <Paragraphs>303</Paragraphs>
  <Slides>49</Slides>
  <Notes>10</Notes>
  <HiddenSlides>2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6" baseType="lpstr">
      <vt:lpstr>Open Sans Extrabold</vt:lpstr>
      <vt:lpstr>Open Sans Light</vt:lpstr>
      <vt:lpstr>Arial</vt:lpstr>
      <vt:lpstr>Calibri</vt:lpstr>
      <vt:lpstr>Wingdings</vt:lpstr>
      <vt:lpstr>Franklin Gothic Demi</vt:lpstr>
      <vt:lpstr>SSW-White</vt:lpstr>
      <vt:lpstr>PowerPoint Presentation</vt:lpstr>
      <vt:lpstr>SSW Template</vt:lpstr>
      <vt:lpstr>User Group Presenter’s Alternative Title Slide</vt:lpstr>
      <vt:lpstr>Database Performance for Developers  Do you have a plan?</vt:lpstr>
      <vt:lpstr>Bryden Oliver</vt:lpstr>
      <vt:lpstr>PowerPoint Presentation</vt:lpstr>
      <vt:lpstr>Agenda</vt:lpstr>
      <vt:lpstr>Intro</vt:lpstr>
      <vt:lpstr>PowerPoint Presentation</vt:lpstr>
      <vt:lpstr>Why talk about indexes?</vt:lpstr>
      <vt:lpstr>Agenda</vt:lpstr>
      <vt:lpstr>What happens when a query executes?</vt:lpstr>
      <vt:lpstr>Is there more to it than that?</vt:lpstr>
      <vt:lpstr>What happens when a query executes? (2)</vt:lpstr>
      <vt:lpstr>Agenda</vt:lpstr>
      <vt:lpstr>Why do we care?</vt:lpstr>
      <vt:lpstr>DEMO stuff</vt:lpstr>
      <vt:lpstr>What stats are available?</vt:lpstr>
      <vt:lpstr>Agenda</vt:lpstr>
      <vt:lpstr>Which ones are important?</vt:lpstr>
      <vt:lpstr>DEMO</vt:lpstr>
      <vt:lpstr>DEMO - How to get plans?</vt:lpstr>
      <vt:lpstr>Other useful tricks</vt:lpstr>
      <vt:lpstr>Further techniques</vt:lpstr>
      <vt:lpstr>Agenda</vt:lpstr>
      <vt:lpstr>Picking good indexes</vt:lpstr>
      <vt:lpstr>Relating to the real world</vt:lpstr>
      <vt:lpstr>PowerPoint Presentation</vt:lpstr>
      <vt:lpstr>Wait before creating your index</vt:lpstr>
      <vt:lpstr>PowerPoint Presentation</vt:lpstr>
      <vt:lpstr>Indexing ORDER BY</vt:lpstr>
      <vt:lpstr>Let’s see that in action</vt:lpstr>
      <vt:lpstr>How to test Indexes</vt:lpstr>
      <vt:lpstr>Indexing WHERE</vt:lpstr>
      <vt:lpstr>What is selectivity?</vt:lpstr>
      <vt:lpstr>PowerPoint Presentation</vt:lpstr>
      <vt:lpstr>Combining ORDER BY and WHERE </vt:lpstr>
      <vt:lpstr>How to handle JOINs</vt:lpstr>
      <vt:lpstr>Agenda</vt:lpstr>
      <vt:lpstr>Visualise indexes</vt:lpstr>
      <vt:lpstr>Test and eliminate</vt:lpstr>
      <vt:lpstr>Selectivity isn’t just uniqueness.</vt:lpstr>
      <vt:lpstr>The bigger picture</vt:lpstr>
      <vt:lpstr>Resources</vt:lpstr>
      <vt:lpstr>Specific further reading</vt:lpstr>
      <vt:lpstr>PowerPoint Presentation</vt:lpstr>
      <vt:lpstr>PowerPoint Presentation</vt:lpstr>
      <vt:lpstr>Thank you!   info@ssw.com.au www.ssw.com.au Sydney | Melbourne | Brisbane | Newcastle</vt:lpstr>
      <vt:lpstr>Questions?   info@ssw.com.au www.ssw.com.au Sydney | Melbourne | Brisbane | Newcastle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Jayden Alchin www.ssw.com.au</dc:creator>
  <cp:keywords>template, ssw, blank</cp:keywords>
  <cp:lastModifiedBy>Bryden Oliver</cp:lastModifiedBy>
  <cp:revision>1</cp:revision>
  <dcterms:created xsi:type="dcterms:W3CDTF">2021-12-23T01:17:29Z</dcterms:created>
  <dcterms:modified xsi:type="dcterms:W3CDTF">2023-03-23T20:56:49Z</dcterms:modified>
  <cp:contentStatus>Testing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  <property fmtid="{D5CDD505-2E9C-101B-9397-08002B2CF9AE}" pid="3" name="ContentTypeId">
    <vt:lpwstr>0x01010067AB73B22F83A043B2E96928FF3AA2E8</vt:lpwstr>
  </property>
  <property fmtid="{D5CDD505-2E9C-101B-9397-08002B2CF9AE}" pid="4" name="_dlc_DocIdItemGuid">
    <vt:lpwstr>503c2811-8f7d-4f78-b351-ee487a59a3e2</vt:lpwstr>
  </property>
  <property fmtid="{D5CDD505-2E9C-101B-9397-08002B2CF9AE}" pid="5" name="_ExtendedDescription">
    <vt:lpwstr/>
  </property>
  <property fmtid="{D5CDD505-2E9C-101B-9397-08002B2CF9AE}" pid="6" name="MediaServiceImageTags">
    <vt:lpwstr/>
  </property>
</Properties>
</file>